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376" r:id="rId2"/>
    <p:sldId id="375" r:id="rId3"/>
    <p:sldId id="377" r:id="rId4"/>
    <p:sldId id="378" r:id="rId5"/>
    <p:sldId id="379" r:id="rId6"/>
    <p:sldId id="380" r:id="rId7"/>
    <p:sldId id="381" r:id="rId8"/>
    <p:sldId id="382" r:id="rId9"/>
    <p:sldId id="384" r:id="rId10"/>
    <p:sldId id="260" r:id="rId11"/>
    <p:sldId id="258" r:id="rId12"/>
    <p:sldId id="261" r:id="rId13"/>
    <p:sldId id="262" r:id="rId14"/>
    <p:sldId id="264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3" r:id="rId34"/>
    <p:sldId id="284" r:id="rId35"/>
    <p:sldId id="282" r:id="rId36"/>
    <p:sldId id="285" r:id="rId37"/>
    <p:sldId id="286" r:id="rId38"/>
    <p:sldId id="287" r:id="rId39"/>
    <p:sldId id="374" r:id="rId40"/>
    <p:sldId id="288" r:id="rId41"/>
    <p:sldId id="289" r:id="rId42"/>
    <p:sldId id="290" r:id="rId43"/>
    <p:sldId id="291" r:id="rId44"/>
    <p:sldId id="292" r:id="rId45"/>
    <p:sldId id="293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7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6" r:id="rId95"/>
    <p:sldId id="347" r:id="rId96"/>
    <p:sldId id="348" r:id="rId97"/>
    <p:sldId id="372" r:id="rId98"/>
    <p:sldId id="349" r:id="rId99"/>
    <p:sldId id="350" r:id="rId100"/>
    <p:sldId id="351" r:id="rId101"/>
    <p:sldId id="352" r:id="rId102"/>
    <p:sldId id="353" r:id="rId103"/>
    <p:sldId id="354" r:id="rId104"/>
    <p:sldId id="34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6" r:id="rId114"/>
    <p:sldId id="367" r:id="rId115"/>
    <p:sldId id="368" r:id="rId116"/>
    <p:sldId id="369" r:id="rId117"/>
    <p:sldId id="370" r:id="rId118"/>
    <p:sldId id="371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94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6" r:id="rId1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D155E617-3D8C-B745-87C3-F5946EA9DF26}">
          <p14:sldIdLst>
            <p14:sldId id="376"/>
            <p14:sldId id="375"/>
            <p14:sldId id="377"/>
            <p14:sldId id="378"/>
            <p14:sldId id="379"/>
            <p14:sldId id="380"/>
            <p14:sldId id="381"/>
            <p14:sldId id="382"/>
            <p14:sldId id="384"/>
          </p14:sldIdLst>
        </p14:section>
        <p14:section name="正文" id="{A8A7C895-29A1-654A-B84E-A1D58C4941BD}">
          <p14:sldIdLst>
            <p14:sldId id="260"/>
            <p14:sldId id="258"/>
            <p14:sldId id="261"/>
            <p14:sldId id="262"/>
            <p14:sldId id="264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2"/>
            <p14:sldId id="285"/>
            <p14:sldId id="286"/>
            <p14:sldId id="287"/>
            <p14:sldId id="374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7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6"/>
            <p14:sldId id="347"/>
            <p14:sldId id="348"/>
            <p14:sldId id="372"/>
            <p14:sldId id="349"/>
            <p14:sldId id="350"/>
            <p14:sldId id="351"/>
            <p14:sldId id="352"/>
            <p14:sldId id="353"/>
            <p14:sldId id="354"/>
            <p14:sldId id="34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6"/>
            <p14:sldId id="367"/>
            <p14:sldId id="368"/>
            <p14:sldId id="369"/>
            <p14:sldId id="370"/>
            <p14:sldId id="371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7"/>
    <p:restoredTop sz="94681"/>
  </p:normalViewPr>
  <p:slideViewPr>
    <p:cSldViewPr snapToGrid="0" snapToObjects="1">
      <p:cViewPr varScale="1">
        <p:scale>
          <a:sx n="76" d="100"/>
          <a:sy n="76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19690-6510-EC45-9066-F39ED8345A4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DAAC6332-3540-2747-A9A4-F3AA22057EB9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（西方文学）古代文学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1D93F04-752E-EB4B-9424-4200288EFDDB}" type="parTrans" cxnId="{E4578EEE-5F28-9542-832A-26345499C03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44EC82E-4B54-E142-AB2F-B3AA1027F8ED}" type="sibTrans" cxnId="{E4578EEE-5F28-9542-832A-26345499C03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2B16B5-22FB-3A49-ADCD-3D3D9957BE8E}">
      <dgm:prSet custT="1"/>
      <dgm:spPr>
        <a:noFill/>
      </dgm:spPr>
      <dgm:t>
        <a:bodyPr/>
        <a:lstStyle/>
        <a:p>
          <a:pPr algn="l" rtl="0"/>
          <a:r>
            <a:rPr lang="en-US" altLang="zh-CN" sz="24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 </a:t>
          </a:r>
          <a:r>
            <a:rPr lang="zh-CN" altLang="en-US" sz="24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EC9604-8CBA-3947-AD00-E7B6F2960A20}" type="parTrans" cxnId="{ED3FBC84-79EE-5C40-8D47-A720471E037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A55236-906B-D240-B3BF-4FD55EA7635A}" type="sibTrans" cxnId="{ED3FBC84-79EE-5C40-8D47-A720471E037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2A7BD45-E175-6B44-93D1-B484FD0CCD94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zh-CN" altLang="en-US" sz="24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第二节 古希腊神话 </a:t>
          </a:r>
          <a:endParaRPr lang="zh-CN" altLang="en-US" sz="24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BD6C701-2F99-6945-B7B5-EF441BCB1485}" type="parTrans" cxnId="{6D9902AB-F056-024A-93C4-9B7615A57B3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0BD859-A09A-1F4F-9AC0-7962BB45B406}" type="sibTrans" cxnId="{6D9902AB-F056-024A-93C4-9B7615A57B3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6F4F570-8A3F-2C4A-89A9-926309C3F81B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第三节 荷马史诗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D75DE9-4B7A-DD41-AF59-9B00A45EA429}" type="parTrans" cxnId="{C7B6D2F2-688C-614E-BA92-4D1E091DDDE5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A92345-FFE2-984D-8CFC-CF19E4922365}" type="sibTrans" cxnId="{C7B6D2F2-688C-614E-BA92-4D1E091DDDE5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BC23479-EA36-764D-82DD-554489682A78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第四节 古希腊戏剧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E85FD8-2826-5743-B00A-77D839C4281D}" type="parTrans" cxnId="{81F9AA96-687F-A54C-8607-1431B816D7A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0051BB0-C2D0-DF41-A86E-87E490114071}" type="sibTrans" cxnId="{81F9AA96-687F-A54C-8607-1431B816D7A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714FFEB-7D66-6647-BF63-3054BC913C64}" type="pres">
      <dgm:prSet presAssocID="{3B919690-6510-EC45-9066-F39ED8345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17B32C-CA80-6A40-BB80-613AFDF0A84D}" type="pres">
      <dgm:prSet presAssocID="{DAAC6332-3540-2747-A9A4-F3AA22057EB9}" presName="hierRoot1" presStyleCnt="0">
        <dgm:presLayoutVars>
          <dgm:hierBranch val="init"/>
        </dgm:presLayoutVars>
      </dgm:prSet>
      <dgm:spPr/>
    </dgm:pt>
    <dgm:pt modelId="{076E454A-FF91-0F45-8932-48EAE7839A21}" type="pres">
      <dgm:prSet presAssocID="{DAAC6332-3540-2747-A9A4-F3AA22057EB9}" presName="rootComposite1" presStyleCnt="0"/>
      <dgm:spPr/>
    </dgm:pt>
    <dgm:pt modelId="{22BC0136-1375-274A-9B0C-52A03F4007C4}" type="pres">
      <dgm:prSet presAssocID="{DAAC6332-3540-2747-A9A4-F3AA22057EB9}" presName="rootText1" presStyleLbl="node0" presStyleIdx="0" presStyleCnt="1" custScaleX="1401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8194BF-6DC3-DF4A-BEF3-2CEEC06BA680}" type="pres">
      <dgm:prSet presAssocID="{DAAC6332-3540-2747-A9A4-F3AA22057EB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236FC92-E73B-7A4D-8D47-9946B0A38E18}" type="pres">
      <dgm:prSet presAssocID="{DAAC6332-3540-2747-A9A4-F3AA22057EB9}" presName="hierChild2" presStyleCnt="0"/>
      <dgm:spPr/>
    </dgm:pt>
    <dgm:pt modelId="{CB977169-F062-554C-8EB8-41283250863D}" type="pres">
      <dgm:prSet presAssocID="{0CEC9604-8CBA-3947-AD00-E7B6F2960A20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F18DCDD-4E3B-CD4C-8F3D-719DFDEA93F3}" type="pres">
      <dgm:prSet presAssocID="{FC2B16B5-22FB-3A49-ADCD-3D3D9957BE8E}" presName="hierRoot2" presStyleCnt="0">
        <dgm:presLayoutVars>
          <dgm:hierBranch val="init"/>
        </dgm:presLayoutVars>
      </dgm:prSet>
      <dgm:spPr/>
    </dgm:pt>
    <dgm:pt modelId="{C3CB5D21-D9C4-8F4F-A205-BF7D221AFD43}" type="pres">
      <dgm:prSet presAssocID="{FC2B16B5-22FB-3A49-ADCD-3D3D9957BE8E}" presName="rootComposite" presStyleCnt="0"/>
      <dgm:spPr/>
    </dgm:pt>
    <dgm:pt modelId="{B8AC19EA-7360-6B49-8A29-941EC3869CC0}" type="pres">
      <dgm:prSet presAssocID="{FC2B16B5-22FB-3A49-ADCD-3D3D9957BE8E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5739B3-C393-A44D-896E-3B84A29A2EA4}" type="pres">
      <dgm:prSet presAssocID="{FC2B16B5-22FB-3A49-ADCD-3D3D9957BE8E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B5B8F61F-178E-3042-A7A5-0BBF5C95E3B1}" type="pres">
      <dgm:prSet presAssocID="{FC2B16B5-22FB-3A49-ADCD-3D3D9957BE8E}" presName="hierChild4" presStyleCnt="0"/>
      <dgm:spPr/>
    </dgm:pt>
    <dgm:pt modelId="{9BDF4091-7AEA-674C-B880-8349B6C07E28}" type="pres">
      <dgm:prSet presAssocID="{FC2B16B5-22FB-3A49-ADCD-3D3D9957BE8E}" presName="hierChild5" presStyleCnt="0"/>
      <dgm:spPr/>
    </dgm:pt>
    <dgm:pt modelId="{5B4F9294-0F18-DB4D-9E43-1BAC54F12C51}" type="pres">
      <dgm:prSet presAssocID="{5BD6C701-2F99-6945-B7B5-EF441BCB1485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43EB119F-FEAB-5A40-A27E-9AF66CDC8B21}" type="pres">
      <dgm:prSet presAssocID="{32A7BD45-E175-6B44-93D1-B484FD0CCD94}" presName="hierRoot2" presStyleCnt="0">
        <dgm:presLayoutVars>
          <dgm:hierBranch val="init"/>
        </dgm:presLayoutVars>
      </dgm:prSet>
      <dgm:spPr/>
    </dgm:pt>
    <dgm:pt modelId="{E28B7ACC-87A5-3045-A811-6D4B83BAC596}" type="pres">
      <dgm:prSet presAssocID="{32A7BD45-E175-6B44-93D1-B484FD0CCD94}" presName="rootComposite" presStyleCnt="0"/>
      <dgm:spPr/>
    </dgm:pt>
    <dgm:pt modelId="{08C4CEA5-FD68-AD45-A89A-C567C0AAF292}" type="pres">
      <dgm:prSet presAssocID="{32A7BD45-E175-6B44-93D1-B484FD0CCD94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600174-880E-C340-9B7B-D53F0FA651E3}" type="pres">
      <dgm:prSet presAssocID="{32A7BD45-E175-6B44-93D1-B484FD0CCD94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A11EC27-4B54-3342-B267-0737FCBD92CC}" type="pres">
      <dgm:prSet presAssocID="{32A7BD45-E175-6B44-93D1-B484FD0CCD94}" presName="hierChild4" presStyleCnt="0"/>
      <dgm:spPr/>
    </dgm:pt>
    <dgm:pt modelId="{44EB2EE8-C7FD-0F49-8DE9-61AB4F21F6EC}" type="pres">
      <dgm:prSet presAssocID="{32A7BD45-E175-6B44-93D1-B484FD0CCD94}" presName="hierChild5" presStyleCnt="0"/>
      <dgm:spPr/>
    </dgm:pt>
    <dgm:pt modelId="{02C0594B-8CBB-534E-88DB-32E0D6F9A2F7}" type="pres">
      <dgm:prSet presAssocID="{A3D75DE9-4B7A-DD41-AF59-9B00A45EA429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FAF626E0-E68C-6A42-A971-3D4761915287}" type="pres">
      <dgm:prSet presAssocID="{16F4F570-8A3F-2C4A-89A9-926309C3F81B}" presName="hierRoot2" presStyleCnt="0">
        <dgm:presLayoutVars>
          <dgm:hierBranch val="init"/>
        </dgm:presLayoutVars>
      </dgm:prSet>
      <dgm:spPr/>
    </dgm:pt>
    <dgm:pt modelId="{43F605D1-C54C-DA48-BB6D-222DBF19A9A0}" type="pres">
      <dgm:prSet presAssocID="{16F4F570-8A3F-2C4A-89A9-926309C3F81B}" presName="rootComposite" presStyleCnt="0"/>
      <dgm:spPr/>
    </dgm:pt>
    <dgm:pt modelId="{AC2089FC-DEFE-7C41-B03E-C6F18D7765A9}" type="pres">
      <dgm:prSet presAssocID="{16F4F570-8A3F-2C4A-89A9-926309C3F81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2C8930-3CD8-EF40-9CBB-2CAB3F29212C}" type="pres">
      <dgm:prSet presAssocID="{16F4F570-8A3F-2C4A-89A9-926309C3F81B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A9CD1091-3911-5942-8477-2D4E5D67C65D}" type="pres">
      <dgm:prSet presAssocID="{16F4F570-8A3F-2C4A-89A9-926309C3F81B}" presName="hierChild4" presStyleCnt="0"/>
      <dgm:spPr/>
    </dgm:pt>
    <dgm:pt modelId="{2C8F4D09-12AB-4C43-9A81-1D62BF376DB9}" type="pres">
      <dgm:prSet presAssocID="{16F4F570-8A3F-2C4A-89A9-926309C3F81B}" presName="hierChild5" presStyleCnt="0"/>
      <dgm:spPr/>
    </dgm:pt>
    <dgm:pt modelId="{A5605BDA-786D-7B4E-A4D4-61E4B561E996}" type="pres">
      <dgm:prSet presAssocID="{7CE85FD8-2826-5743-B00A-77D839C4281D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B244B937-6D57-F94A-B473-4C16ED1560D0}" type="pres">
      <dgm:prSet presAssocID="{ABC23479-EA36-764D-82DD-554489682A78}" presName="hierRoot2" presStyleCnt="0">
        <dgm:presLayoutVars>
          <dgm:hierBranch val="init"/>
        </dgm:presLayoutVars>
      </dgm:prSet>
      <dgm:spPr/>
    </dgm:pt>
    <dgm:pt modelId="{351C45B4-BE52-6C4B-A7A6-A29345D8A59E}" type="pres">
      <dgm:prSet presAssocID="{ABC23479-EA36-764D-82DD-554489682A78}" presName="rootComposite" presStyleCnt="0"/>
      <dgm:spPr/>
    </dgm:pt>
    <dgm:pt modelId="{8AECEB79-DF36-D844-BDBD-7A7ED723E829}" type="pres">
      <dgm:prSet presAssocID="{ABC23479-EA36-764D-82DD-554489682A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13F689-9C14-BF49-A11E-DCCA21DD9705}" type="pres">
      <dgm:prSet presAssocID="{ABC23479-EA36-764D-82DD-554489682A78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E1543029-D017-4442-B5AE-0F88EC6D69E3}" type="pres">
      <dgm:prSet presAssocID="{ABC23479-EA36-764D-82DD-554489682A78}" presName="hierChild4" presStyleCnt="0"/>
      <dgm:spPr/>
    </dgm:pt>
    <dgm:pt modelId="{9CBAEDBD-F965-6D4C-99BF-4A83CC2F741B}" type="pres">
      <dgm:prSet presAssocID="{ABC23479-EA36-764D-82DD-554489682A78}" presName="hierChild5" presStyleCnt="0"/>
      <dgm:spPr/>
    </dgm:pt>
    <dgm:pt modelId="{E86B2950-BC3C-C34C-ABA0-6A181BD857D1}" type="pres">
      <dgm:prSet presAssocID="{DAAC6332-3540-2747-A9A4-F3AA22057EB9}" presName="hierChild3" presStyleCnt="0"/>
      <dgm:spPr/>
    </dgm:pt>
  </dgm:ptLst>
  <dgm:cxnLst>
    <dgm:cxn modelId="{6ADA47E6-D818-F94A-BF31-DFB4AE90D759}" type="presOf" srcId="{0CEC9604-8CBA-3947-AD00-E7B6F2960A20}" destId="{CB977169-F062-554C-8EB8-41283250863D}" srcOrd="0" destOrd="0" presId="urn:microsoft.com/office/officeart/2009/3/layout/HorizontalOrganizationChart"/>
    <dgm:cxn modelId="{6D9902AB-F056-024A-93C4-9B7615A57B38}" srcId="{DAAC6332-3540-2747-A9A4-F3AA22057EB9}" destId="{32A7BD45-E175-6B44-93D1-B484FD0CCD94}" srcOrd="1" destOrd="0" parTransId="{5BD6C701-2F99-6945-B7B5-EF441BCB1485}" sibTransId="{F60BD859-A09A-1F4F-9AC0-7962BB45B406}"/>
    <dgm:cxn modelId="{262A1CF0-78D0-2B49-99F1-F13E0DBA5937}" type="presOf" srcId="{ABC23479-EA36-764D-82DD-554489682A78}" destId="{2213F689-9C14-BF49-A11E-DCCA21DD9705}" srcOrd="1" destOrd="0" presId="urn:microsoft.com/office/officeart/2009/3/layout/HorizontalOrganizationChart"/>
    <dgm:cxn modelId="{7F226B0C-5A32-5843-A680-57D52A7C6CF3}" type="presOf" srcId="{7CE85FD8-2826-5743-B00A-77D839C4281D}" destId="{A5605BDA-786D-7B4E-A4D4-61E4B561E996}" srcOrd="0" destOrd="0" presId="urn:microsoft.com/office/officeart/2009/3/layout/HorizontalOrganizationChart"/>
    <dgm:cxn modelId="{525E26E3-50C1-A04C-B84D-676E2D7851C7}" type="presOf" srcId="{32A7BD45-E175-6B44-93D1-B484FD0CCD94}" destId="{22600174-880E-C340-9B7B-D53F0FA651E3}" srcOrd="1" destOrd="0" presId="urn:microsoft.com/office/officeart/2009/3/layout/HorizontalOrganizationChart"/>
    <dgm:cxn modelId="{DE9ED743-CFD0-984F-9DFD-8051D1A79023}" type="presOf" srcId="{FC2B16B5-22FB-3A49-ADCD-3D3D9957BE8E}" destId="{AF5739B3-C393-A44D-896E-3B84A29A2EA4}" srcOrd="1" destOrd="0" presId="urn:microsoft.com/office/officeart/2009/3/layout/HorizontalOrganizationChart"/>
    <dgm:cxn modelId="{94CDE1F0-BB86-5F4E-9A9D-71A6088755CE}" type="presOf" srcId="{A3D75DE9-4B7A-DD41-AF59-9B00A45EA429}" destId="{02C0594B-8CBB-534E-88DB-32E0D6F9A2F7}" srcOrd="0" destOrd="0" presId="urn:microsoft.com/office/officeart/2009/3/layout/HorizontalOrganizationChart"/>
    <dgm:cxn modelId="{E4578EEE-5F28-9542-832A-26345499C030}" srcId="{3B919690-6510-EC45-9066-F39ED8345A4C}" destId="{DAAC6332-3540-2747-A9A4-F3AA22057EB9}" srcOrd="0" destOrd="0" parTransId="{B1D93F04-752E-EB4B-9424-4200288EFDDB}" sibTransId="{C44EC82E-4B54-E142-AB2F-B3AA1027F8ED}"/>
    <dgm:cxn modelId="{7F61A9DD-8A6C-1B48-B2EF-01E62A2D091A}" type="presOf" srcId="{3B919690-6510-EC45-9066-F39ED8345A4C}" destId="{0714FFEB-7D66-6647-BF63-3054BC913C64}" srcOrd="0" destOrd="0" presId="urn:microsoft.com/office/officeart/2009/3/layout/HorizontalOrganizationChart"/>
    <dgm:cxn modelId="{A4E7D99F-D1B0-0A40-A2CD-CE7C84331098}" type="presOf" srcId="{16F4F570-8A3F-2C4A-89A9-926309C3F81B}" destId="{692C8930-3CD8-EF40-9CBB-2CAB3F29212C}" srcOrd="1" destOrd="0" presId="urn:microsoft.com/office/officeart/2009/3/layout/HorizontalOrganizationChart"/>
    <dgm:cxn modelId="{6C4AE835-0AA1-FD41-8209-E804405A7E54}" type="presOf" srcId="{DAAC6332-3540-2747-A9A4-F3AA22057EB9}" destId="{22BC0136-1375-274A-9B0C-52A03F4007C4}" srcOrd="0" destOrd="0" presId="urn:microsoft.com/office/officeart/2009/3/layout/HorizontalOrganizationChart"/>
    <dgm:cxn modelId="{5DE81817-71CD-384A-B5FF-BB54563C2A4B}" type="presOf" srcId="{DAAC6332-3540-2747-A9A4-F3AA22057EB9}" destId="{CD8194BF-6DC3-DF4A-BEF3-2CEEC06BA680}" srcOrd="1" destOrd="0" presId="urn:microsoft.com/office/officeart/2009/3/layout/HorizontalOrganizationChart"/>
    <dgm:cxn modelId="{663619CF-D889-B844-B149-B2226AD4E891}" type="presOf" srcId="{ABC23479-EA36-764D-82DD-554489682A78}" destId="{8AECEB79-DF36-D844-BDBD-7A7ED723E829}" srcOrd="0" destOrd="0" presId="urn:microsoft.com/office/officeart/2009/3/layout/HorizontalOrganizationChart"/>
    <dgm:cxn modelId="{2B96EFB8-4F50-B14A-A87B-F0BE179F175F}" type="presOf" srcId="{16F4F570-8A3F-2C4A-89A9-926309C3F81B}" destId="{AC2089FC-DEFE-7C41-B03E-C6F18D7765A9}" srcOrd="0" destOrd="0" presId="urn:microsoft.com/office/officeart/2009/3/layout/HorizontalOrganizationChart"/>
    <dgm:cxn modelId="{C7B6D2F2-688C-614E-BA92-4D1E091DDDE5}" srcId="{DAAC6332-3540-2747-A9A4-F3AA22057EB9}" destId="{16F4F570-8A3F-2C4A-89A9-926309C3F81B}" srcOrd="2" destOrd="0" parTransId="{A3D75DE9-4B7A-DD41-AF59-9B00A45EA429}" sibTransId="{92A92345-FFE2-984D-8CFC-CF19E4922365}"/>
    <dgm:cxn modelId="{A777853F-27C6-0542-98F4-0ED4FA3E8BC6}" type="presOf" srcId="{5BD6C701-2F99-6945-B7B5-EF441BCB1485}" destId="{5B4F9294-0F18-DB4D-9E43-1BAC54F12C51}" srcOrd="0" destOrd="0" presId="urn:microsoft.com/office/officeart/2009/3/layout/HorizontalOrganizationChart"/>
    <dgm:cxn modelId="{D6E778BB-C1CF-9E4F-95BD-DC4620D0AE13}" type="presOf" srcId="{32A7BD45-E175-6B44-93D1-B484FD0CCD94}" destId="{08C4CEA5-FD68-AD45-A89A-C567C0AAF292}" srcOrd="0" destOrd="0" presId="urn:microsoft.com/office/officeart/2009/3/layout/HorizontalOrganizationChart"/>
    <dgm:cxn modelId="{99DA3B45-72B2-724A-8C5F-FCBC9DAE435C}" type="presOf" srcId="{FC2B16B5-22FB-3A49-ADCD-3D3D9957BE8E}" destId="{B8AC19EA-7360-6B49-8A29-941EC3869CC0}" srcOrd="0" destOrd="0" presId="urn:microsoft.com/office/officeart/2009/3/layout/HorizontalOrganizationChart"/>
    <dgm:cxn modelId="{81F9AA96-687F-A54C-8607-1431B816D7AF}" srcId="{DAAC6332-3540-2747-A9A4-F3AA22057EB9}" destId="{ABC23479-EA36-764D-82DD-554489682A78}" srcOrd="3" destOrd="0" parTransId="{7CE85FD8-2826-5743-B00A-77D839C4281D}" sibTransId="{10051BB0-C2D0-DF41-A86E-87E490114071}"/>
    <dgm:cxn modelId="{ED3FBC84-79EE-5C40-8D47-A720471E037F}" srcId="{DAAC6332-3540-2747-A9A4-F3AA22057EB9}" destId="{FC2B16B5-22FB-3A49-ADCD-3D3D9957BE8E}" srcOrd="0" destOrd="0" parTransId="{0CEC9604-8CBA-3947-AD00-E7B6F2960A20}" sibTransId="{68A55236-906B-D240-B3BF-4FD55EA7635A}"/>
    <dgm:cxn modelId="{87F91ECE-F179-B643-AAC3-E50BCC6C92E7}" type="presParOf" srcId="{0714FFEB-7D66-6647-BF63-3054BC913C64}" destId="{A917B32C-CA80-6A40-BB80-613AFDF0A84D}" srcOrd="0" destOrd="0" presId="urn:microsoft.com/office/officeart/2009/3/layout/HorizontalOrganizationChart"/>
    <dgm:cxn modelId="{2AC4EAB6-B82C-FA48-A967-6D2218C56A26}" type="presParOf" srcId="{A917B32C-CA80-6A40-BB80-613AFDF0A84D}" destId="{076E454A-FF91-0F45-8932-48EAE7839A21}" srcOrd="0" destOrd="0" presId="urn:microsoft.com/office/officeart/2009/3/layout/HorizontalOrganizationChart"/>
    <dgm:cxn modelId="{A792536B-D2B7-604E-9E1C-052B9D0E385F}" type="presParOf" srcId="{076E454A-FF91-0F45-8932-48EAE7839A21}" destId="{22BC0136-1375-274A-9B0C-52A03F4007C4}" srcOrd="0" destOrd="0" presId="urn:microsoft.com/office/officeart/2009/3/layout/HorizontalOrganizationChart"/>
    <dgm:cxn modelId="{DCB425D0-6D2F-774D-A43A-8C35400C948E}" type="presParOf" srcId="{076E454A-FF91-0F45-8932-48EAE7839A21}" destId="{CD8194BF-6DC3-DF4A-BEF3-2CEEC06BA680}" srcOrd="1" destOrd="0" presId="urn:microsoft.com/office/officeart/2009/3/layout/HorizontalOrganizationChart"/>
    <dgm:cxn modelId="{B9CA59AE-5D0B-2248-AB10-361FD2057A41}" type="presParOf" srcId="{A917B32C-CA80-6A40-BB80-613AFDF0A84D}" destId="{C236FC92-E73B-7A4D-8D47-9946B0A38E18}" srcOrd="1" destOrd="0" presId="urn:microsoft.com/office/officeart/2009/3/layout/HorizontalOrganizationChart"/>
    <dgm:cxn modelId="{01A99B8D-7F6B-C44E-B435-4573266A96DA}" type="presParOf" srcId="{C236FC92-E73B-7A4D-8D47-9946B0A38E18}" destId="{CB977169-F062-554C-8EB8-41283250863D}" srcOrd="0" destOrd="0" presId="urn:microsoft.com/office/officeart/2009/3/layout/HorizontalOrganizationChart"/>
    <dgm:cxn modelId="{E39FA142-3188-4848-8827-93FEEC2A13A0}" type="presParOf" srcId="{C236FC92-E73B-7A4D-8D47-9946B0A38E18}" destId="{7F18DCDD-4E3B-CD4C-8F3D-719DFDEA93F3}" srcOrd="1" destOrd="0" presId="urn:microsoft.com/office/officeart/2009/3/layout/HorizontalOrganizationChart"/>
    <dgm:cxn modelId="{EEC0010F-98AA-124A-A62D-9A42325356F7}" type="presParOf" srcId="{7F18DCDD-4E3B-CD4C-8F3D-719DFDEA93F3}" destId="{C3CB5D21-D9C4-8F4F-A205-BF7D221AFD43}" srcOrd="0" destOrd="0" presId="urn:microsoft.com/office/officeart/2009/3/layout/HorizontalOrganizationChart"/>
    <dgm:cxn modelId="{039CABB8-1D31-4E4E-A7FF-DC0FB0726D3F}" type="presParOf" srcId="{C3CB5D21-D9C4-8F4F-A205-BF7D221AFD43}" destId="{B8AC19EA-7360-6B49-8A29-941EC3869CC0}" srcOrd="0" destOrd="0" presId="urn:microsoft.com/office/officeart/2009/3/layout/HorizontalOrganizationChart"/>
    <dgm:cxn modelId="{828689E4-051B-2644-9A8C-2F173F714578}" type="presParOf" srcId="{C3CB5D21-D9C4-8F4F-A205-BF7D221AFD43}" destId="{AF5739B3-C393-A44D-896E-3B84A29A2EA4}" srcOrd="1" destOrd="0" presId="urn:microsoft.com/office/officeart/2009/3/layout/HorizontalOrganizationChart"/>
    <dgm:cxn modelId="{F7860408-4F13-444A-A684-1F11A2707DDE}" type="presParOf" srcId="{7F18DCDD-4E3B-CD4C-8F3D-719DFDEA93F3}" destId="{B5B8F61F-178E-3042-A7A5-0BBF5C95E3B1}" srcOrd="1" destOrd="0" presId="urn:microsoft.com/office/officeart/2009/3/layout/HorizontalOrganizationChart"/>
    <dgm:cxn modelId="{463A41B6-01F1-E84B-B14F-B0161539C2B5}" type="presParOf" srcId="{7F18DCDD-4E3B-CD4C-8F3D-719DFDEA93F3}" destId="{9BDF4091-7AEA-674C-B880-8349B6C07E28}" srcOrd="2" destOrd="0" presId="urn:microsoft.com/office/officeart/2009/3/layout/HorizontalOrganizationChart"/>
    <dgm:cxn modelId="{70A543CB-F54D-A348-AECB-590A6CE63F36}" type="presParOf" srcId="{C236FC92-E73B-7A4D-8D47-9946B0A38E18}" destId="{5B4F9294-0F18-DB4D-9E43-1BAC54F12C51}" srcOrd="2" destOrd="0" presId="urn:microsoft.com/office/officeart/2009/3/layout/HorizontalOrganizationChart"/>
    <dgm:cxn modelId="{0A9ED95F-ACC7-6A44-8B16-D789B0BCAF9A}" type="presParOf" srcId="{C236FC92-E73B-7A4D-8D47-9946B0A38E18}" destId="{43EB119F-FEAB-5A40-A27E-9AF66CDC8B21}" srcOrd="3" destOrd="0" presId="urn:microsoft.com/office/officeart/2009/3/layout/HorizontalOrganizationChart"/>
    <dgm:cxn modelId="{605D661E-08AE-124F-A28B-0ED120BFF941}" type="presParOf" srcId="{43EB119F-FEAB-5A40-A27E-9AF66CDC8B21}" destId="{E28B7ACC-87A5-3045-A811-6D4B83BAC596}" srcOrd="0" destOrd="0" presId="urn:microsoft.com/office/officeart/2009/3/layout/HorizontalOrganizationChart"/>
    <dgm:cxn modelId="{0A79D904-4BFC-7543-B817-04B6BC6EF650}" type="presParOf" srcId="{E28B7ACC-87A5-3045-A811-6D4B83BAC596}" destId="{08C4CEA5-FD68-AD45-A89A-C567C0AAF292}" srcOrd="0" destOrd="0" presId="urn:microsoft.com/office/officeart/2009/3/layout/HorizontalOrganizationChart"/>
    <dgm:cxn modelId="{849D5088-1758-0542-9544-B4D43455E226}" type="presParOf" srcId="{E28B7ACC-87A5-3045-A811-6D4B83BAC596}" destId="{22600174-880E-C340-9B7B-D53F0FA651E3}" srcOrd="1" destOrd="0" presId="urn:microsoft.com/office/officeart/2009/3/layout/HorizontalOrganizationChart"/>
    <dgm:cxn modelId="{5E96C06D-F778-1B4F-A0E4-90DE078041C1}" type="presParOf" srcId="{43EB119F-FEAB-5A40-A27E-9AF66CDC8B21}" destId="{2A11EC27-4B54-3342-B267-0737FCBD92CC}" srcOrd="1" destOrd="0" presId="urn:microsoft.com/office/officeart/2009/3/layout/HorizontalOrganizationChart"/>
    <dgm:cxn modelId="{35ECF7CD-EAFD-E748-88D8-83B5089F13C9}" type="presParOf" srcId="{43EB119F-FEAB-5A40-A27E-9AF66CDC8B21}" destId="{44EB2EE8-C7FD-0F49-8DE9-61AB4F21F6EC}" srcOrd="2" destOrd="0" presId="urn:microsoft.com/office/officeart/2009/3/layout/HorizontalOrganizationChart"/>
    <dgm:cxn modelId="{1393FDBF-D2E8-F647-A40A-3B82ADF09C8B}" type="presParOf" srcId="{C236FC92-E73B-7A4D-8D47-9946B0A38E18}" destId="{02C0594B-8CBB-534E-88DB-32E0D6F9A2F7}" srcOrd="4" destOrd="0" presId="urn:microsoft.com/office/officeart/2009/3/layout/HorizontalOrganizationChart"/>
    <dgm:cxn modelId="{2DCA6CAE-DBB3-1949-B35D-AEF10CB672D8}" type="presParOf" srcId="{C236FC92-E73B-7A4D-8D47-9946B0A38E18}" destId="{FAF626E0-E68C-6A42-A971-3D4761915287}" srcOrd="5" destOrd="0" presId="urn:microsoft.com/office/officeart/2009/3/layout/HorizontalOrganizationChart"/>
    <dgm:cxn modelId="{FD3DD562-8FB1-6E43-99A0-AC0DCB007988}" type="presParOf" srcId="{FAF626E0-E68C-6A42-A971-3D4761915287}" destId="{43F605D1-C54C-DA48-BB6D-222DBF19A9A0}" srcOrd="0" destOrd="0" presId="urn:microsoft.com/office/officeart/2009/3/layout/HorizontalOrganizationChart"/>
    <dgm:cxn modelId="{CD5D6C1F-91AC-4746-92C9-E9DD9A5B7385}" type="presParOf" srcId="{43F605D1-C54C-DA48-BB6D-222DBF19A9A0}" destId="{AC2089FC-DEFE-7C41-B03E-C6F18D7765A9}" srcOrd="0" destOrd="0" presId="urn:microsoft.com/office/officeart/2009/3/layout/HorizontalOrganizationChart"/>
    <dgm:cxn modelId="{5C4C00E3-2D30-D243-A304-5C91C4579506}" type="presParOf" srcId="{43F605D1-C54C-DA48-BB6D-222DBF19A9A0}" destId="{692C8930-3CD8-EF40-9CBB-2CAB3F29212C}" srcOrd="1" destOrd="0" presId="urn:microsoft.com/office/officeart/2009/3/layout/HorizontalOrganizationChart"/>
    <dgm:cxn modelId="{F98EBE8C-22BF-0649-8B0D-8A2528328376}" type="presParOf" srcId="{FAF626E0-E68C-6A42-A971-3D4761915287}" destId="{A9CD1091-3911-5942-8477-2D4E5D67C65D}" srcOrd="1" destOrd="0" presId="urn:microsoft.com/office/officeart/2009/3/layout/HorizontalOrganizationChart"/>
    <dgm:cxn modelId="{C54BFE0F-8B7F-3749-80F2-DC71953FC063}" type="presParOf" srcId="{FAF626E0-E68C-6A42-A971-3D4761915287}" destId="{2C8F4D09-12AB-4C43-9A81-1D62BF376DB9}" srcOrd="2" destOrd="0" presId="urn:microsoft.com/office/officeart/2009/3/layout/HorizontalOrganizationChart"/>
    <dgm:cxn modelId="{E48979CC-ED0F-4A43-80C3-1903B9F2A7A3}" type="presParOf" srcId="{C236FC92-E73B-7A4D-8D47-9946B0A38E18}" destId="{A5605BDA-786D-7B4E-A4D4-61E4B561E996}" srcOrd="6" destOrd="0" presId="urn:microsoft.com/office/officeart/2009/3/layout/HorizontalOrganizationChart"/>
    <dgm:cxn modelId="{8526CB23-BC74-C440-8392-1B65F250F80E}" type="presParOf" srcId="{C236FC92-E73B-7A4D-8D47-9946B0A38E18}" destId="{B244B937-6D57-F94A-B473-4C16ED1560D0}" srcOrd="7" destOrd="0" presId="urn:microsoft.com/office/officeart/2009/3/layout/HorizontalOrganizationChart"/>
    <dgm:cxn modelId="{36367B17-0336-B946-B32D-D3B0307D6BB5}" type="presParOf" srcId="{B244B937-6D57-F94A-B473-4C16ED1560D0}" destId="{351C45B4-BE52-6C4B-A7A6-A29345D8A59E}" srcOrd="0" destOrd="0" presId="urn:microsoft.com/office/officeart/2009/3/layout/HorizontalOrganizationChart"/>
    <dgm:cxn modelId="{1D1067A1-F077-844A-BED1-C902C7005CEE}" type="presParOf" srcId="{351C45B4-BE52-6C4B-A7A6-A29345D8A59E}" destId="{8AECEB79-DF36-D844-BDBD-7A7ED723E829}" srcOrd="0" destOrd="0" presId="urn:microsoft.com/office/officeart/2009/3/layout/HorizontalOrganizationChart"/>
    <dgm:cxn modelId="{D25956DB-54AA-134D-8448-D6CD99EF4632}" type="presParOf" srcId="{351C45B4-BE52-6C4B-A7A6-A29345D8A59E}" destId="{2213F689-9C14-BF49-A11E-DCCA21DD9705}" srcOrd="1" destOrd="0" presId="urn:microsoft.com/office/officeart/2009/3/layout/HorizontalOrganizationChart"/>
    <dgm:cxn modelId="{85B844A8-A3C7-C24A-A487-32CF8F62F028}" type="presParOf" srcId="{B244B937-6D57-F94A-B473-4C16ED1560D0}" destId="{E1543029-D017-4442-B5AE-0F88EC6D69E3}" srcOrd="1" destOrd="0" presId="urn:microsoft.com/office/officeart/2009/3/layout/HorizontalOrganizationChart"/>
    <dgm:cxn modelId="{C7827E86-3745-2B42-802B-81CBAD95E15B}" type="presParOf" srcId="{B244B937-6D57-F94A-B473-4C16ED1560D0}" destId="{9CBAEDBD-F965-6D4C-99BF-4A83CC2F741B}" srcOrd="2" destOrd="0" presId="urn:microsoft.com/office/officeart/2009/3/layout/HorizontalOrganizationChart"/>
    <dgm:cxn modelId="{6DD6682C-27C4-4444-9CE8-34586779667E}" type="presParOf" srcId="{A917B32C-CA80-6A40-BB80-613AFDF0A84D}" destId="{E86B2950-BC3C-C34C-ABA0-6A181BD857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A7393F-46EA-2D49-A045-E6BB8AB41D17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8EE67A-7548-AE4C-BD44-7738C35A1A59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（西方文学）中古文学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B6A90D7-AC31-2043-BE6A-46BED2D2A520}" type="parTrans" cxnId="{A15AD8C6-AF2F-C544-A897-24E05DB2C70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B76A04-1FD6-184C-976F-DA9EDF247076}" type="sibTrans" cxnId="{A15AD8C6-AF2F-C544-A897-24E05DB2C70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740511-EB27-5642-8C6E-AD1CDF7845B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49AE3D6-435B-8347-A43F-67B14E4EB2AF}" type="parTrans" cxnId="{2B8846FD-AF7D-F446-8B14-C2CF03061AB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3BDFD48-DA8F-DA4B-AC03-90B3886A9CBE}" type="sibTrans" cxnId="{2B8846FD-AF7D-F446-8B14-C2CF03061AB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A405793-0C67-1745-9937-15690DE4A712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第二节 但丁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C25CF5-22A8-1945-A3BE-F395B46A7A17}" type="parTrans" cxnId="{B936F06B-F357-D44D-B04A-176A5BEEB215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422AA3A-C590-EB43-94C9-D4AB91350DDD}" type="sibTrans" cxnId="{B936F06B-F357-D44D-B04A-176A5BEEB215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C7B2B37-7B8F-444E-B032-071BCFA7EEA6}" type="pres">
      <dgm:prSet presAssocID="{37A7393F-46EA-2D49-A045-E6BB8AB41D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CA362CF-C72A-7546-9984-BD8A1E3D0450}" type="pres">
      <dgm:prSet presAssocID="{948EE67A-7548-AE4C-BD44-7738C35A1A59}" presName="hierRoot1" presStyleCnt="0">
        <dgm:presLayoutVars>
          <dgm:hierBranch val="init"/>
        </dgm:presLayoutVars>
      </dgm:prSet>
      <dgm:spPr/>
    </dgm:pt>
    <dgm:pt modelId="{4B78EC7C-9634-284E-937C-4F84287F907D}" type="pres">
      <dgm:prSet presAssocID="{948EE67A-7548-AE4C-BD44-7738C35A1A59}" presName="rootComposite1" presStyleCnt="0"/>
      <dgm:spPr/>
    </dgm:pt>
    <dgm:pt modelId="{FB4DAD79-1864-F845-9C08-C3D3378BB76F}" type="pres">
      <dgm:prSet presAssocID="{948EE67A-7548-AE4C-BD44-7738C35A1A59}" presName="rootText1" presStyleLbl="node0" presStyleIdx="0" presStyleCnt="1" custScaleX="113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54361A-D4A8-A64F-90A2-011204C53120}" type="pres">
      <dgm:prSet presAssocID="{948EE67A-7548-AE4C-BD44-7738C35A1A5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DEA2342-AFFF-4944-A3E4-DCD5E7DEE2D0}" type="pres">
      <dgm:prSet presAssocID="{948EE67A-7548-AE4C-BD44-7738C35A1A59}" presName="hierChild2" presStyleCnt="0"/>
      <dgm:spPr/>
    </dgm:pt>
    <dgm:pt modelId="{6D4A7134-BE49-0044-818F-165319079580}" type="pres">
      <dgm:prSet presAssocID="{B49AE3D6-435B-8347-A43F-67B14E4EB2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2D620EB-EEDF-1045-810B-FBDE2B2BBA26}" type="pres">
      <dgm:prSet presAssocID="{6C740511-EB27-5642-8C6E-AD1CDF7845BD}" presName="hierRoot2" presStyleCnt="0">
        <dgm:presLayoutVars>
          <dgm:hierBranch val="init"/>
        </dgm:presLayoutVars>
      </dgm:prSet>
      <dgm:spPr/>
    </dgm:pt>
    <dgm:pt modelId="{BE683AF9-D1BB-FB48-A44D-CA343793BD9C}" type="pres">
      <dgm:prSet presAssocID="{6C740511-EB27-5642-8C6E-AD1CDF7845BD}" presName="rootComposite" presStyleCnt="0"/>
      <dgm:spPr/>
    </dgm:pt>
    <dgm:pt modelId="{041D6ED8-BE5C-A147-9E23-5BDFC4E1E0DA}" type="pres">
      <dgm:prSet presAssocID="{6C740511-EB27-5642-8C6E-AD1CDF7845B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B74B9A-DFB1-694D-B2FD-435C975FD82A}" type="pres">
      <dgm:prSet presAssocID="{6C740511-EB27-5642-8C6E-AD1CDF7845BD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609F081-3998-644A-9E76-AD301CD3990D}" type="pres">
      <dgm:prSet presAssocID="{6C740511-EB27-5642-8C6E-AD1CDF7845BD}" presName="hierChild4" presStyleCnt="0"/>
      <dgm:spPr/>
    </dgm:pt>
    <dgm:pt modelId="{1CFAEA9B-C6AA-A147-AAAC-6A6C148537A7}" type="pres">
      <dgm:prSet presAssocID="{6C740511-EB27-5642-8C6E-AD1CDF7845BD}" presName="hierChild5" presStyleCnt="0"/>
      <dgm:spPr/>
    </dgm:pt>
    <dgm:pt modelId="{EAC4C159-375C-9848-9550-8B1A71281675}" type="pres">
      <dgm:prSet presAssocID="{ACC25CF5-22A8-1945-A3BE-F395B46A7A1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D643FE7-5B64-E044-874E-81C5A1475242}" type="pres">
      <dgm:prSet presAssocID="{5A405793-0C67-1745-9937-15690DE4A712}" presName="hierRoot2" presStyleCnt="0">
        <dgm:presLayoutVars>
          <dgm:hierBranch val="init"/>
        </dgm:presLayoutVars>
      </dgm:prSet>
      <dgm:spPr/>
    </dgm:pt>
    <dgm:pt modelId="{6D40D02F-A2A2-6B43-913E-7B4EB1234A99}" type="pres">
      <dgm:prSet presAssocID="{5A405793-0C67-1745-9937-15690DE4A712}" presName="rootComposite" presStyleCnt="0"/>
      <dgm:spPr/>
    </dgm:pt>
    <dgm:pt modelId="{C8EE5780-C2C8-0E41-A40D-17691F8229CC}" type="pres">
      <dgm:prSet presAssocID="{5A405793-0C67-1745-9937-15690DE4A71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AC4991-A74A-0B4A-82D2-431D32B75464}" type="pres">
      <dgm:prSet presAssocID="{5A405793-0C67-1745-9937-15690DE4A712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A2B17455-1818-8C43-9914-26DAB7A80B42}" type="pres">
      <dgm:prSet presAssocID="{5A405793-0C67-1745-9937-15690DE4A712}" presName="hierChild4" presStyleCnt="0"/>
      <dgm:spPr/>
    </dgm:pt>
    <dgm:pt modelId="{D6C92EE7-E830-9B4C-B787-0BD9624755BC}" type="pres">
      <dgm:prSet presAssocID="{5A405793-0C67-1745-9937-15690DE4A712}" presName="hierChild5" presStyleCnt="0"/>
      <dgm:spPr/>
    </dgm:pt>
    <dgm:pt modelId="{164BF94B-A507-8842-A8C1-99F7063999B3}" type="pres">
      <dgm:prSet presAssocID="{948EE67A-7548-AE4C-BD44-7738C35A1A59}" presName="hierChild3" presStyleCnt="0"/>
      <dgm:spPr/>
    </dgm:pt>
  </dgm:ptLst>
  <dgm:cxnLst>
    <dgm:cxn modelId="{91503709-2E80-0D4E-B769-5C1973782019}" type="presOf" srcId="{948EE67A-7548-AE4C-BD44-7738C35A1A59}" destId="{FB4DAD79-1864-F845-9C08-C3D3378BB76F}" srcOrd="0" destOrd="0" presId="urn:microsoft.com/office/officeart/2009/3/layout/HorizontalOrganizationChart"/>
    <dgm:cxn modelId="{71B980FE-CF9E-1C42-B74C-FA710837DD84}" type="presOf" srcId="{6C740511-EB27-5642-8C6E-AD1CDF7845BD}" destId="{041D6ED8-BE5C-A147-9E23-5BDFC4E1E0DA}" srcOrd="0" destOrd="0" presId="urn:microsoft.com/office/officeart/2009/3/layout/HorizontalOrganizationChart"/>
    <dgm:cxn modelId="{2B8846FD-AF7D-F446-8B14-C2CF03061AB9}" srcId="{948EE67A-7548-AE4C-BD44-7738C35A1A59}" destId="{6C740511-EB27-5642-8C6E-AD1CDF7845BD}" srcOrd="0" destOrd="0" parTransId="{B49AE3D6-435B-8347-A43F-67B14E4EB2AF}" sibTransId="{C3BDFD48-DA8F-DA4B-AC03-90B3886A9CBE}"/>
    <dgm:cxn modelId="{1BB15BDC-C7AB-1E41-8B21-44D9C0EB389C}" type="presOf" srcId="{37A7393F-46EA-2D49-A045-E6BB8AB41D17}" destId="{0C7B2B37-7B8F-444E-B032-071BCFA7EEA6}" srcOrd="0" destOrd="0" presId="urn:microsoft.com/office/officeart/2009/3/layout/HorizontalOrganizationChart"/>
    <dgm:cxn modelId="{E859818D-E31C-204C-BCCC-0EF1DF85F5D3}" type="presOf" srcId="{5A405793-0C67-1745-9937-15690DE4A712}" destId="{C8EE5780-C2C8-0E41-A40D-17691F8229CC}" srcOrd="0" destOrd="0" presId="urn:microsoft.com/office/officeart/2009/3/layout/HorizontalOrganizationChart"/>
    <dgm:cxn modelId="{F08BD2A8-877C-FB44-A915-D3E7D1441262}" type="presOf" srcId="{948EE67A-7548-AE4C-BD44-7738C35A1A59}" destId="{5C54361A-D4A8-A64F-90A2-011204C53120}" srcOrd="1" destOrd="0" presId="urn:microsoft.com/office/officeart/2009/3/layout/HorizontalOrganizationChart"/>
    <dgm:cxn modelId="{AC7C7B4F-CCA7-A045-A33F-336C95A15EBF}" type="presOf" srcId="{ACC25CF5-22A8-1945-A3BE-F395B46A7A17}" destId="{EAC4C159-375C-9848-9550-8B1A71281675}" srcOrd="0" destOrd="0" presId="urn:microsoft.com/office/officeart/2009/3/layout/HorizontalOrganizationChart"/>
    <dgm:cxn modelId="{C0BAAA84-5B97-104A-849E-343831A60D8D}" type="presOf" srcId="{5A405793-0C67-1745-9937-15690DE4A712}" destId="{EBAC4991-A74A-0B4A-82D2-431D32B75464}" srcOrd="1" destOrd="0" presId="urn:microsoft.com/office/officeart/2009/3/layout/HorizontalOrganizationChart"/>
    <dgm:cxn modelId="{C81C8369-6BAE-A747-B939-310A0A6D5C60}" type="presOf" srcId="{6C740511-EB27-5642-8C6E-AD1CDF7845BD}" destId="{38B74B9A-DFB1-694D-B2FD-435C975FD82A}" srcOrd="1" destOrd="0" presId="urn:microsoft.com/office/officeart/2009/3/layout/HorizontalOrganizationChart"/>
    <dgm:cxn modelId="{D608FCC7-8D51-254C-B30E-E788332C5746}" type="presOf" srcId="{B49AE3D6-435B-8347-A43F-67B14E4EB2AF}" destId="{6D4A7134-BE49-0044-818F-165319079580}" srcOrd="0" destOrd="0" presId="urn:microsoft.com/office/officeart/2009/3/layout/HorizontalOrganizationChart"/>
    <dgm:cxn modelId="{B936F06B-F357-D44D-B04A-176A5BEEB215}" srcId="{948EE67A-7548-AE4C-BD44-7738C35A1A59}" destId="{5A405793-0C67-1745-9937-15690DE4A712}" srcOrd="1" destOrd="0" parTransId="{ACC25CF5-22A8-1945-A3BE-F395B46A7A17}" sibTransId="{7422AA3A-C590-EB43-94C9-D4AB91350DDD}"/>
    <dgm:cxn modelId="{A15AD8C6-AF2F-C544-A897-24E05DB2C70C}" srcId="{37A7393F-46EA-2D49-A045-E6BB8AB41D17}" destId="{948EE67A-7548-AE4C-BD44-7738C35A1A59}" srcOrd="0" destOrd="0" parTransId="{DB6A90D7-AC31-2043-BE6A-46BED2D2A520}" sibTransId="{F5B76A04-1FD6-184C-976F-DA9EDF247076}"/>
    <dgm:cxn modelId="{5CD36D16-5DC0-9645-B6AB-C56BC3354774}" type="presParOf" srcId="{0C7B2B37-7B8F-444E-B032-071BCFA7EEA6}" destId="{ECA362CF-C72A-7546-9984-BD8A1E3D0450}" srcOrd="0" destOrd="0" presId="urn:microsoft.com/office/officeart/2009/3/layout/HorizontalOrganizationChart"/>
    <dgm:cxn modelId="{7C113B4D-84BA-2148-9239-41AB34C50D1F}" type="presParOf" srcId="{ECA362CF-C72A-7546-9984-BD8A1E3D0450}" destId="{4B78EC7C-9634-284E-937C-4F84287F907D}" srcOrd="0" destOrd="0" presId="urn:microsoft.com/office/officeart/2009/3/layout/HorizontalOrganizationChart"/>
    <dgm:cxn modelId="{FEC1D516-10D3-2849-9A4A-39090AC14CCB}" type="presParOf" srcId="{4B78EC7C-9634-284E-937C-4F84287F907D}" destId="{FB4DAD79-1864-F845-9C08-C3D3378BB76F}" srcOrd="0" destOrd="0" presId="urn:microsoft.com/office/officeart/2009/3/layout/HorizontalOrganizationChart"/>
    <dgm:cxn modelId="{811B9606-FFD5-EB47-9361-D4E592D9C369}" type="presParOf" srcId="{4B78EC7C-9634-284E-937C-4F84287F907D}" destId="{5C54361A-D4A8-A64F-90A2-011204C53120}" srcOrd="1" destOrd="0" presId="urn:microsoft.com/office/officeart/2009/3/layout/HorizontalOrganizationChart"/>
    <dgm:cxn modelId="{BCEEECA0-3B2A-614B-B816-D9C65C214AF0}" type="presParOf" srcId="{ECA362CF-C72A-7546-9984-BD8A1E3D0450}" destId="{8DEA2342-AFFF-4944-A3E4-DCD5E7DEE2D0}" srcOrd="1" destOrd="0" presId="urn:microsoft.com/office/officeart/2009/3/layout/HorizontalOrganizationChart"/>
    <dgm:cxn modelId="{9DCCDE92-3ACD-F743-9395-B2C09D02880B}" type="presParOf" srcId="{8DEA2342-AFFF-4944-A3E4-DCD5E7DEE2D0}" destId="{6D4A7134-BE49-0044-818F-165319079580}" srcOrd="0" destOrd="0" presId="urn:microsoft.com/office/officeart/2009/3/layout/HorizontalOrganizationChart"/>
    <dgm:cxn modelId="{86C5BA93-88E5-5049-B35A-13F5E6E39C22}" type="presParOf" srcId="{8DEA2342-AFFF-4944-A3E4-DCD5E7DEE2D0}" destId="{12D620EB-EEDF-1045-810B-FBDE2B2BBA26}" srcOrd="1" destOrd="0" presId="urn:microsoft.com/office/officeart/2009/3/layout/HorizontalOrganizationChart"/>
    <dgm:cxn modelId="{B122748C-4721-F747-8A88-07FA52E78A44}" type="presParOf" srcId="{12D620EB-EEDF-1045-810B-FBDE2B2BBA26}" destId="{BE683AF9-D1BB-FB48-A44D-CA343793BD9C}" srcOrd="0" destOrd="0" presId="urn:microsoft.com/office/officeart/2009/3/layout/HorizontalOrganizationChart"/>
    <dgm:cxn modelId="{8019FE3D-620E-5D4C-90C3-D92ADABE7B49}" type="presParOf" srcId="{BE683AF9-D1BB-FB48-A44D-CA343793BD9C}" destId="{041D6ED8-BE5C-A147-9E23-5BDFC4E1E0DA}" srcOrd="0" destOrd="0" presId="urn:microsoft.com/office/officeart/2009/3/layout/HorizontalOrganizationChart"/>
    <dgm:cxn modelId="{C199B8BC-4938-1942-A70B-C31229B6AE5D}" type="presParOf" srcId="{BE683AF9-D1BB-FB48-A44D-CA343793BD9C}" destId="{38B74B9A-DFB1-694D-B2FD-435C975FD82A}" srcOrd="1" destOrd="0" presId="urn:microsoft.com/office/officeart/2009/3/layout/HorizontalOrganizationChart"/>
    <dgm:cxn modelId="{F772FE09-A508-DA4A-AFEF-BD777171A39B}" type="presParOf" srcId="{12D620EB-EEDF-1045-810B-FBDE2B2BBA26}" destId="{8609F081-3998-644A-9E76-AD301CD3990D}" srcOrd="1" destOrd="0" presId="urn:microsoft.com/office/officeart/2009/3/layout/HorizontalOrganizationChart"/>
    <dgm:cxn modelId="{8180962A-A3E2-1F4E-B7FB-515FF502F515}" type="presParOf" srcId="{12D620EB-EEDF-1045-810B-FBDE2B2BBA26}" destId="{1CFAEA9B-C6AA-A147-AAAC-6A6C148537A7}" srcOrd="2" destOrd="0" presId="urn:microsoft.com/office/officeart/2009/3/layout/HorizontalOrganizationChart"/>
    <dgm:cxn modelId="{EACD4EEC-BD9B-0C43-8D13-C4A98B08052D}" type="presParOf" srcId="{8DEA2342-AFFF-4944-A3E4-DCD5E7DEE2D0}" destId="{EAC4C159-375C-9848-9550-8B1A71281675}" srcOrd="2" destOrd="0" presId="urn:microsoft.com/office/officeart/2009/3/layout/HorizontalOrganizationChart"/>
    <dgm:cxn modelId="{91B5D0D5-92DA-774D-BFFC-387EE70976AE}" type="presParOf" srcId="{8DEA2342-AFFF-4944-A3E4-DCD5E7DEE2D0}" destId="{8D643FE7-5B64-E044-874E-81C5A1475242}" srcOrd="3" destOrd="0" presId="urn:microsoft.com/office/officeart/2009/3/layout/HorizontalOrganizationChart"/>
    <dgm:cxn modelId="{1550FCE4-A9C9-0B49-9434-ED5B52D7A476}" type="presParOf" srcId="{8D643FE7-5B64-E044-874E-81C5A1475242}" destId="{6D40D02F-A2A2-6B43-913E-7B4EB1234A99}" srcOrd="0" destOrd="0" presId="urn:microsoft.com/office/officeart/2009/3/layout/HorizontalOrganizationChart"/>
    <dgm:cxn modelId="{D53037EF-DC28-5547-8E98-FAFF4807EEF5}" type="presParOf" srcId="{6D40D02F-A2A2-6B43-913E-7B4EB1234A99}" destId="{C8EE5780-C2C8-0E41-A40D-17691F8229CC}" srcOrd="0" destOrd="0" presId="urn:microsoft.com/office/officeart/2009/3/layout/HorizontalOrganizationChart"/>
    <dgm:cxn modelId="{F75990E1-852C-8A4D-B5A9-C86D6FDFC200}" type="presParOf" srcId="{6D40D02F-A2A2-6B43-913E-7B4EB1234A99}" destId="{EBAC4991-A74A-0B4A-82D2-431D32B75464}" srcOrd="1" destOrd="0" presId="urn:microsoft.com/office/officeart/2009/3/layout/HorizontalOrganizationChart"/>
    <dgm:cxn modelId="{C073ACB0-9AAA-1F41-9080-707989DBEE77}" type="presParOf" srcId="{8D643FE7-5B64-E044-874E-81C5A1475242}" destId="{A2B17455-1818-8C43-9914-26DAB7A80B42}" srcOrd="1" destOrd="0" presId="urn:microsoft.com/office/officeart/2009/3/layout/HorizontalOrganizationChart"/>
    <dgm:cxn modelId="{166D1573-67AA-EA44-8001-07567DE591FC}" type="presParOf" srcId="{8D643FE7-5B64-E044-874E-81C5A1475242}" destId="{D6C92EE7-E830-9B4C-B787-0BD9624755BC}" srcOrd="2" destOrd="0" presId="urn:microsoft.com/office/officeart/2009/3/layout/HorizontalOrganizationChart"/>
    <dgm:cxn modelId="{C0EA0A42-42FB-9C4D-BB7C-8CEF9F394D94}" type="presParOf" srcId="{ECA362CF-C72A-7546-9984-BD8A1E3D0450}" destId="{164BF94B-A507-8842-A8C1-99F7063999B3}" srcOrd="2" destOrd="0" presId="urn:microsoft.com/office/officeart/2009/3/layout/HorizontalOrganizationChart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494C5-85A5-DA46-9F3D-D29E8C749F62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6F3D0E-1C90-044C-A173-BFD4B9648DDA}">
      <dgm:prSet custT="1"/>
      <dgm:spPr/>
      <dgm:t>
        <a:bodyPr/>
        <a:lstStyle/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文艺复兴时期文学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4B85C59-1984-5B40-A032-0378A157F079}" type="parTrans" cxnId="{A76BD524-AEE0-034E-B40A-42568D3D92B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E1E114-36C1-EB4D-875B-B4EEBC38DEDC}" type="sibTrans" cxnId="{A76BD524-AEE0-034E-B40A-42568D3D92B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C3B972-8D63-6A4D-BAA1-7B0DC57F71C3}">
      <dgm:prSet custT="1"/>
      <dgm:spPr/>
      <dgm:t>
        <a:bodyPr/>
        <a:lstStyle/>
        <a:p>
          <a:pPr algn="l" rtl="0"/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7528EC-C651-8F4C-9DEB-14C3649A46BD}" type="parTrans" cxnId="{B448138D-737E-F240-91ED-318DDB1FE24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3F6B72-3ECD-FB4B-9867-106C7992D4E4}" type="sibTrans" cxnId="{B448138D-737E-F240-91ED-318DDB1FE24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DF1297-B803-614C-8885-B2C4A4150B7F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第二节 塞万提斯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3436557-8104-2344-B7EE-18588DBD4457}" type="parTrans" cxnId="{09472902-96ED-4740-882D-B9F90AF0D54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BEDA92-D27C-1947-A1AC-EEF1D9962200}" type="sibTrans" cxnId="{09472902-96ED-4740-882D-B9F90AF0D54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9972BF-495A-0E4C-8888-7025E686820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第三节 莎士比亚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9EE0E35-0476-BA49-A299-B8DF312D0507}" type="parTrans" cxnId="{F71029D1-A8FD-4341-8A5F-07ECD7F1BC6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2F0111-E662-E24E-B572-C6E616C0F118}" type="sibTrans" cxnId="{F71029D1-A8FD-4341-8A5F-07ECD7F1BC6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E992BB-7B67-234F-A7A6-23131FBC8202}" type="pres">
      <dgm:prSet presAssocID="{560494C5-85A5-DA46-9F3D-D29E8C749F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D9F238-5FF7-B44C-85C2-F903ABF011D6}" type="pres">
      <dgm:prSet presAssocID="{006F3D0E-1C90-044C-A173-BFD4B9648DDA}" presName="hierRoot1" presStyleCnt="0">
        <dgm:presLayoutVars>
          <dgm:hierBranch val="init"/>
        </dgm:presLayoutVars>
      </dgm:prSet>
      <dgm:spPr/>
    </dgm:pt>
    <dgm:pt modelId="{A06178AC-93A4-FE41-BBE5-4273F0E8B720}" type="pres">
      <dgm:prSet presAssocID="{006F3D0E-1C90-044C-A173-BFD4B9648DDA}" presName="rootComposite1" presStyleCnt="0"/>
      <dgm:spPr/>
    </dgm:pt>
    <dgm:pt modelId="{1A872C2A-DE4D-7A45-9830-509742F0748B}" type="pres">
      <dgm:prSet presAssocID="{006F3D0E-1C90-044C-A173-BFD4B9648DDA}" presName="rootText1" presStyleLbl="node0" presStyleIdx="0" presStyleCnt="1" custScaleY="142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6C8EBD-E030-5745-A99C-A461F02A533F}" type="pres">
      <dgm:prSet presAssocID="{006F3D0E-1C90-044C-A173-BFD4B9648DD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0B6D0F-9E90-C84C-B344-22FD20A04352}" type="pres">
      <dgm:prSet presAssocID="{006F3D0E-1C90-044C-A173-BFD4B9648DDA}" presName="hierChild2" presStyleCnt="0"/>
      <dgm:spPr/>
    </dgm:pt>
    <dgm:pt modelId="{E6E00BBB-5E5E-FB42-AFCC-CD9A02179C17}" type="pres">
      <dgm:prSet presAssocID="{207528EC-C651-8F4C-9DEB-14C3649A46BD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9EBA57B7-60FA-6644-AAE4-107A32EC59B4}" type="pres">
      <dgm:prSet presAssocID="{77C3B972-8D63-6A4D-BAA1-7B0DC57F71C3}" presName="hierRoot2" presStyleCnt="0">
        <dgm:presLayoutVars>
          <dgm:hierBranch val="init"/>
        </dgm:presLayoutVars>
      </dgm:prSet>
      <dgm:spPr/>
    </dgm:pt>
    <dgm:pt modelId="{CA9822C5-C0CA-6744-A9B5-04AF3BDD052E}" type="pres">
      <dgm:prSet presAssocID="{77C3B972-8D63-6A4D-BAA1-7B0DC57F71C3}" presName="rootComposite" presStyleCnt="0"/>
      <dgm:spPr/>
    </dgm:pt>
    <dgm:pt modelId="{8FCFD3CF-89B3-674E-B43D-5E11E7FCC08D}" type="pres">
      <dgm:prSet presAssocID="{77C3B972-8D63-6A4D-BAA1-7B0DC57F71C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F4C364-3853-1B40-A544-A6DC7715863B}" type="pres">
      <dgm:prSet presAssocID="{77C3B972-8D63-6A4D-BAA1-7B0DC57F71C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A094ABB-004D-3743-953C-C7BE10BDAFF9}" type="pres">
      <dgm:prSet presAssocID="{77C3B972-8D63-6A4D-BAA1-7B0DC57F71C3}" presName="hierChild4" presStyleCnt="0"/>
      <dgm:spPr/>
    </dgm:pt>
    <dgm:pt modelId="{7D60C030-4077-1049-BEE3-3282A1FE0C6B}" type="pres">
      <dgm:prSet presAssocID="{77C3B972-8D63-6A4D-BAA1-7B0DC57F71C3}" presName="hierChild5" presStyleCnt="0"/>
      <dgm:spPr/>
    </dgm:pt>
    <dgm:pt modelId="{B309B51E-3434-2B4D-AD44-649AD9E13A62}" type="pres">
      <dgm:prSet presAssocID="{B3436557-8104-2344-B7EE-18588DBD4457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C83FD3F9-741B-FC46-B6BC-0C98B28C06C4}" type="pres">
      <dgm:prSet presAssocID="{8EDF1297-B803-614C-8885-B2C4A4150B7F}" presName="hierRoot2" presStyleCnt="0">
        <dgm:presLayoutVars>
          <dgm:hierBranch val="init"/>
        </dgm:presLayoutVars>
      </dgm:prSet>
      <dgm:spPr/>
    </dgm:pt>
    <dgm:pt modelId="{B6EAB56F-3085-1549-9F0F-6CD6664B47F1}" type="pres">
      <dgm:prSet presAssocID="{8EDF1297-B803-614C-8885-B2C4A4150B7F}" presName="rootComposite" presStyleCnt="0"/>
      <dgm:spPr/>
    </dgm:pt>
    <dgm:pt modelId="{3B90AD8B-381A-2247-988A-2058CD3140CA}" type="pres">
      <dgm:prSet presAssocID="{8EDF1297-B803-614C-8885-B2C4A4150B7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57FB2F-62D4-3F49-BE8B-8C3E74DD6946}" type="pres">
      <dgm:prSet presAssocID="{8EDF1297-B803-614C-8885-B2C4A4150B7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DFFC7DE2-BCDD-8348-B5F1-444D54D0A393}" type="pres">
      <dgm:prSet presAssocID="{8EDF1297-B803-614C-8885-B2C4A4150B7F}" presName="hierChild4" presStyleCnt="0"/>
      <dgm:spPr/>
    </dgm:pt>
    <dgm:pt modelId="{1158A873-314A-C544-86FF-DFA7D9053C5F}" type="pres">
      <dgm:prSet presAssocID="{8EDF1297-B803-614C-8885-B2C4A4150B7F}" presName="hierChild5" presStyleCnt="0"/>
      <dgm:spPr/>
    </dgm:pt>
    <dgm:pt modelId="{D45751BB-767E-B149-8153-EFD34D32E409}" type="pres">
      <dgm:prSet presAssocID="{59EE0E35-0476-BA49-A299-B8DF312D050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2E83C5F8-EFC4-FD44-A510-2E3B7BE782C7}" type="pres">
      <dgm:prSet presAssocID="{BD9972BF-495A-0E4C-8888-7025E686820D}" presName="hierRoot2" presStyleCnt="0">
        <dgm:presLayoutVars>
          <dgm:hierBranch val="init"/>
        </dgm:presLayoutVars>
      </dgm:prSet>
      <dgm:spPr/>
    </dgm:pt>
    <dgm:pt modelId="{727070A6-F0AE-0346-B106-C3CBE9243900}" type="pres">
      <dgm:prSet presAssocID="{BD9972BF-495A-0E4C-8888-7025E686820D}" presName="rootComposite" presStyleCnt="0"/>
      <dgm:spPr/>
    </dgm:pt>
    <dgm:pt modelId="{BAD8DE0B-3141-4141-AE32-50074F74C2AD}" type="pres">
      <dgm:prSet presAssocID="{BD9972BF-495A-0E4C-8888-7025E686820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7ED5DF-211C-884C-A975-D0C58665AE5D}" type="pres">
      <dgm:prSet presAssocID="{BD9972BF-495A-0E4C-8888-7025E686820D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8051DE-04A7-FF42-A3D8-8C6A993EA9DD}" type="pres">
      <dgm:prSet presAssocID="{BD9972BF-495A-0E4C-8888-7025E686820D}" presName="hierChild4" presStyleCnt="0"/>
      <dgm:spPr/>
    </dgm:pt>
    <dgm:pt modelId="{0FA1E2AC-C6A1-EF4D-9F6B-B9063021D0E5}" type="pres">
      <dgm:prSet presAssocID="{BD9972BF-495A-0E4C-8888-7025E686820D}" presName="hierChild5" presStyleCnt="0"/>
      <dgm:spPr/>
    </dgm:pt>
    <dgm:pt modelId="{26BC89A4-94DF-0840-83AD-E36414D4F5D4}" type="pres">
      <dgm:prSet presAssocID="{006F3D0E-1C90-044C-A173-BFD4B9648DDA}" presName="hierChild3" presStyleCnt="0"/>
      <dgm:spPr/>
    </dgm:pt>
  </dgm:ptLst>
  <dgm:cxnLst>
    <dgm:cxn modelId="{31FDD752-7678-0443-B305-623A2170BD57}" type="presOf" srcId="{006F3D0E-1C90-044C-A173-BFD4B9648DDA}" destId="{1A872C2A-DE4D-7A45-9830-509742F0748B}" srcOrd="0" destOrd="0" presId="urn:microsoft.com/office/officeart/2009/3/layout/HorizontalOrganizationChart"/>
    <dgm:cxn modelId="{23A054D2-4A33-B148-B966-D1328084E491}" type="presOf" srcId="{207528EC-C651-8F4C-9DEB-14C3649A46BD}" destId="{E6E00BBB-5E5E-FB42-AFCC-CD9A02179C17}" srcOrd="0" destOrd="0" presId="urn:microsoft.com/office/officeart/2009/3/layout/HorizontalOrganizationChart"/>
    <dgm:cxn modelId="{09472902-96ED-4740-882D-B9F90AF0D549}" srcId="{006F3D0E-1C90-044C-A173-BFD4B9648DDA}" destId="{8EDF1297-B803-614C-8885-B2C4A4150B7F}" srcOrd="1" destOrd="0" parTransId="{B3436557-8104-2344-B7EE-18588DBD4457}" sibTransId="{06BEDA92-D27C-1947-A1AC-EEF1D9962200}"/>
    <dgm:cxn modelId="{F71029D1-A8FD-4341-8A5F-07ECD7F1BC6F}" srcId="{006F3D0E-1C90-044C-A173-BFD4B9648DDA}" destId="{BD9972BF-495A-0E4C-8888-7025E686820D}" srcOrd="2" destOrd="0" parTransId="{59EE0E35-0476-BA49-A299-B8DF312D0507}" sibTransId="{792F0111-E662-E24E-B572-C6E616C0F118}"/>
    <dgm:cxn modelId="{EB8FF96C-8301-AB49-8CDA-0BE66DE06F9A}" type="presOf" srcId="{77C3B972-8D63-6A4D-BAA1-7B0DC57F71C3}" destId="{A2F4C364-3853-1B40-A544-A6DC7715863B}" srcOrd="1" destOrd="0" presId="urn:microsoft.com/office/officeart/2009/3/layout/HorizontalOrganizationChart"/>
    <dgm:cxn modelId="{A6807E94-A949-0047-BD5A-2966007EAC5A}" type="presOf" srcId="{8EDF1297-B803-614C-8885-B2C4A4150B7F}" destId="{3B90AD8B-381A-2247-988A-2058CD3140CA}" srcOrd="0" destOrd="0" presId="urn:microsoft.com/office/officeart/2009/3/layout/HorizontalOrganizationChart"/>
    <dgm:cxn modelId="{A76BD524-AEE0-034E-B40A-42568D3D92B2}" srcId="{560494C5-85A5-DA46-9F3D-D29E8C749F62}" destId="{006F3D0E-1C90-044C-A173-BFD4B9648DDA}" srcOrd="0" destOrd="0" parTransId="{E4B85C59-1984-5B40-A032-0378A157F079}" sibTransId="{9FE1E114-36C1-EB4D-875B-B4EEBC38DEDC}"/>
    <dgm:cxn modelId="{188BFB91-8675-E04A-B29A-00FA5FBD4558}" type="presOf" srcId="{77C3B972-8D63-6A4D-BAA1-7B0DC57F71C3}" destId="{8FCFD3CF-89B3-674E-B43D-5E11E7FCC08D}" srcOrd="0" destOrd="0" presId="urn:microsoft.com/office/officeart/2009/3/layout/HorizontalOrganizationChart"/>
    <dgm:cxn modelId="{8B6EC04D-957C-944B-A2EB-C19019185C4B}" type="presOf" srcId="{560494C5-85A5-DA46-9F3D-D29E8C749F62}" destId="{80E992BB-7B67-234F-A7A6-23131FBC8202}" srcOrd="0" destOrd="0" presId="urn:microsoft.com/office/officeart/2009/3/layout/HorizontalOrganizationChart"/>
    <dgm:cxn modelId="{B448138D-737E-F240-91ED-318DDB1FE240}" srcId="{006F3D0E-1C90-044C-A173-BFD4B9648DDA}" destId="{77C3B972-8D63-6A4D-BAA1-7B0DC57F71C3}" srcOrd="0" destOrd="0" parTransId="{207528EC-C651-8F4C-9DEB-14C3649A46BD}" sibTransId="{403F6B72-3ECD-FB4B-9867-106C7992D4E4}"/>
    <dgm:cxn modelId="{2EC42A19-33BD-614F-814C-611182E41B69}" type="presOf" srcId="{006F3D0E-1C90-044C-A173-BFD4B9648DDA}" destId="{A16C8EBD-E030-5745-A99C-A461F02A533F}" srcOrd="1" destOrd="0" presId="urn:microsoft.com/office/officeart/2009/3/layout/HorizontalOrganizationChart"/>
    <dgm:cxn modelId="{3A8FDF18-3647-E04F-A8D8-996354A406FC}" type="presOf" srcId="{BD9972BF-495A-0E4C-8888-7025E686820D}" destId="{BAD8DE0B-3141-4141-AE32-50074F74C2AD}" srcOrd="0" destOrd="0" presId="urn:microsoft.com/office/officeart/2009/3/layout/HorizontalOrganizationChart"/>
    <dgm:cxn modelId="{35D02B79-9A02-404D-9955-BCC408248FA7}" type="presOf" srcId="{BD9972BF-495A-0E4C-8888-7025E686820D}" destId="{397ED5DF-211C-884C-A975-D0C58665AE5D}" srcOrd="1" destOrd="0" presId="urn:microsoft.com/office/officeart/2009/3/layout/HorizontalOrganizationChart"/>
    <dgm:cxn modelId="{7CBBA03A-EEB0-FD47-8D52-4C7CAC5CCD37}" type="presOf" srcId="{8EDF1297-B803-614C-8885-B2C4A4150B7F}" destId="{9057FB2F-62D4-3F49-BE8B-8C3E74DD6946}" srcOrd="1" destOrd="0" presId="urn:microsoft.com/office/officeart/2009/3/layout/HorizontalOrganizationChart"/>
    <dgm:cxn modelId="{62F6A2EF-F28E-7C4D-91BD-7B923D0B56CA}" type="presOf" srcId="{59EE0E35-0476-BA49-A299-B8DF312D0507}" destId="{D45751BB-767E-B149-8153-EFD34D32E409}" srcOrd="0" destOrd="0" presId="urn:microsoft.com/office/officeart/2009/3/layout/HorizontalOrganizationChart"/>
    <dgm:cxn modelId="{8F73024D-FBF7-3047-BE05-5FC8A5334B41}" type="presOf" srcId="{B3436557-8104-2344-B7EE-18588DBD4457}" destId="{B309B51E-3434-2B4D-AD44-649AD9E13A62}" srcOrd="0" destOrd="0" presId="urn:microsoft.com/office/officeart/2009/3/layout/HorizontalOrganizationChart"/>
    <dgm:cxn modelId="{C3D4D831-DF42-2F4E-9C51-A0CC7CB16038}" type="presParOf" srcId="{80E992BB-7B67-234F-A7A6-23131FBC8202}" destId="{50D9F238-5FF7-B44C-85C2-F903ABF011D6}" srcOrd="0" destOrd="0" presId="urn:microsoft.com/office/officeart/2009/3/layout/HorizontalOrganizationChart"/>
    <dgm:cxn modelId="{72BFE474-8963-784C-9025-7BFCE885112F}" type="presParOf" srcId="{50D9F238-5FF7-B44C-85C2-F903ABF011D6}" destId="{A06178AC-93A4-FE41-BBE5-4273F0E8B720}" srcOrd="0" destOrd="0" presId="urn:microsoft.com/office/officeart/2009/3/layout/HorizontalOrganizationChart"/>
    <dgm:cxn modelId="{20CF2D36-B2BE-B54B-A600-0552CF90B6EA}" type="presParOf" srcId="{A06178AC-93A4-FE41-BBE5-4273F0E8B720}" destId="{1A872C2A-DE4D-7A45-9830-509742F0748B}" srcOrd="0" destOrd="0" presId="urn:microsoft.com/office/officeart/2009/3/layout/HorizontalOrganizationChart"/>
    <dgm:cxn modelId="{4FDF0A81-30FE-CB46-ABB7-A5E13E0499D0}" type="presParOf" srcId="{A06178AC-93A4-FE41-BBE5-4273F0E8B720}" destId="{A16C8EBD-E030-5745-A99C-A461F02A533F}" srcOrd="1" destOrd="0" presId="urn:microsoft.com/office/officeart/2009/3/layout/HorizontalOrganizationChart"/>
    <dgm:cxn modelId="{C2C38030-5CEB-6D44-B16D-426DB04F6B10}" type="presParOf" srcId="{50D9F238-5FF7-B44C-85C2-F903ABF011D6}" destId="{890B6D0F-9E90-C84C-B344-22FD20A04352}" srcOrd="1" destOrd="0" presId="urn:microsoft.com/office/officeart/2009/3/layout/HorizontalOrganizationChart"/>
    <dgm:cxn modelId="{805586B9-9668-004F-B97D-210FE4515AD7}" type="presParOf" srcId="{890B6D0F-9E90-C84C-B344-22FD20A04352}" destId="{E6E00BBB-5E5E-FB42-AFCC-CD9A02179C17}" srcOrd="0" destOrd="0" presId="urn:microsoft.com/office/officeart/2009/3/layout/HorizontalOrganizationChart"/>
    <dgm:cxn modelId="{C4C830B3-EACA-6D4E-A713-4FABEC3D552F}" type="presParOf" srcId="{890B6D0F-9E90-C84C-B344-22FD20A04352}" destId="{9EBA57B7-60FA-6644-AAE4-107A32EC59B4}" srcOrd="1" destOrd="0" presId="urn:microsoft.com/office/officeart/2009/3/layout/HorizontalOrganizationChart"/>
    <dgm:cxn modelId="{600E6AFA-272E-3344-9953-2DD896D5BA9D}" type="presParOf" srcId="{9EBA57B7-60FA-6644-AAE4-107A32EC59B4}" destId="{CA9822C5-C0CA-6744-A9B5-04AF3BDD052E}" srcOrd="0" destOrd="0" presId="urn:microsoft.com/office/officeart/2009/3/layout/HorizontalOrganizationChart"/>
    <dgm:cxn modelId="{4668599A-7F89-D64E-8D3B-7CE673403F6F}" type="presParOf" srcId="{CA9822C5-C0CA-6744-A9B5-04AF3BDD052E}" destId="{8FCFD3CF-89B3-674E-B43D-5E11E7FCC08D}" srcOrd="0" destOrd="0" presId="urn:microsoft.com/office/officeart/2009/3/layout/HorizontalOrganizationChart"/>
    <dgm:cxn modelId="{D959D8F0-AC59-8046-A6D9-2E15A9E05174}" type="presParOf" srcId="{CA9822C5-C0CA-6744-A9B5-04AF3BDD052E}" destId="{A2F4C364-3853-1B40-A544-A6DC7715863B}" srcOrd="1" destOrd="0" presId="urn:microsoft.com/office/officeart/2009/3/layout/HorizontalOrganizationChart"/>
    <dgm:cxn modelId="{897FDD6F-075C-B54E-B65E-E839098B1CB0}" type="presParOf" srcId="{9EBA57B7-60FA-6644-AAE4-107A32EC59B4}" destId="{8A094ABB-004D-3743-953C-C7BE10BDAFF9}" srcOrd="1" destOrd="0" presId="urn:microsoft.com/office/officeart/2009/3/layout/HorizontalOrganizationChart"/>
    <dgm:cxn modelId="{DB0446EB-BDE7-7341-9FD5-182903B92FA3}" type="presParOf" srcId="{9EBA57B7-60FA-6644-AAE4-107A32EC59B4}" destId="{7D60C030-4077-1049-BEE3-3282A1FE0C6B}" srcOrd="2" destOrd="0" presId="urn:microsoft.com/office/officeart/2009/3/layout/HorizontalOrganizationChart"/>
    <dgm:cxn modelId="{AEA3AE19-8673-CC48-9647-A6C0875225F8}" type="presParOf" srcId="{890B6D0F-9E90-C84C-B344-22FD20A04352}" destId="{B309B51E-3434-2B4D-AD44-649AD9E13A62}" srcOrd="2" destOrd="0" presId="urn:microsoft.com/office/officeart/2009/3/layout/HorizontalOrganizationChart"/>
    <dgm:cxn modelId="{AF86D7C9-8783-5F4B-8992-B03BB6A67FF9}" type="presParOf" srcId="{890B6D0F-9E90-C84C-B344-22FD20A04352}" destId="{C83FD3F9-741B-FC46-B6BC-0C98B28C06C4}" srcOrd="3" destOrd="0" presId="urn:microsoft.com/office/officeart/2009/3/layout/HorizontalOrganizationChart"/>
    <dgm:cxn modelId="{06B09E4A-3E88-D940-A6C9-2B6DB8AE067E}" type="presParOf" srcId="{C83FD3F9-741B-FC46-B6BC-0C98B28C06C4}" destId="{B6EAB56F-3085-1549-9F0F-6CD6664B47F1}" srcOrd="0" destOrd="0" presId="urn:microsoft.com/office/officeart/2009/3/layout/HorizontalOrganizationChart"/>
    <dgm:cxn modelId="{DABE5D1B-B6B0-DD40-A6A1-AFB59ED2A27B}" type="presParOf" srcId="{B6EAB56F-3085-1549-9F0F-6CD6664B47F1}" destId="{3B90AD8B-381A-2247-988A-2058CD3140CA}" srcOrd="0" destOrd="0" presId="urn:microsoft.com/office/officeart/2009/3/layout/HorizontalOrganizationChart"/>
    <dgm:cxn modelId="{F143D7DB-314B-724C-91F5-BF09681DDDAB}" type="presParOf" srcId="{B6EAB56F-3085-1549-9F0F-6CD6664B47F1}" destId="{9057FB2F-62D4-3F49-BE8B-8C3E74DD6946}" srcOrd="1" destOrd="0" presId="urn:microsoft.com/office/officeart/2009/3/layout/HorizontalOrganizationChart"/>
    <dgm:cxn modelId="{38546D3F-C714-0D40-9F87-18EC45556F4C}" type="presParOf" srcId="{C83FD3F9-741B-FC46-B6BC-0C98B28C06C4}" destId="{DFFC7DE2-BCDD-8348-B5F1-444D54D0A393}" srcOrd="1" destOrd="0" presId="urn:microsoft.com/office/officeart/2009/3/layout/HorizontalOrganizationChart"/>
    <dgm:cxn modelId="{D6BB10F8-CEC9-784B-823E-27E419BF784A}" type="presParOf" srcId="{C83FD3F9-741B-FC46-B6BC-0C98B28C06C4}" destId="{1158A873-314A-C544-86FF-DFA7D9053C5F}" srcOrd="2" destOrd="0" presId="urn:microsoft.com/office/officeart/2009/3/layout/HorizontalOrganizationChart"/>
    <dgm:cxn modelId="{7D2C69EB-80D1-054A-AD00-8C215992C82D}" type="presParOf" srcId="{890B6D0F-9E90-C84C-B344-22FD20A04352}" destId="{D45751BB-767E-B149-8153-EFD34D32E409}" srcOrd="4" destOrd="0" presId="urn:microsoft.com/office/officeart/2009/3/layout/HorizontalOrganizationChart"/>
    <dgm:cxn modelId="{55D0FB9C-A77D-9843-9051-C279E9E88B81}" type="presParOf" srcId="{890B6D0F-9E90-C84C-B344-22FD20A04352}" destId="{2E83C5F8-EFC4-FD44-A510-2E3B7BE782C7}" srcOrd="5" destOrd="0" presId="urn:microsoft.com/office/officeart/2009/3/layout/HorizontalOrganizationChart"/>
    <dgm:cxn modelId="{5D57EE85-8A57-AF4E-8906-0CB9C707B331}" type="presParOf" srcId="{2E83C5F8-EFC4-FD44-A510-2E3B7BE782C7}" destId="{727070A6-F0AE-0346-B106-C3CBE9243900}" srcOrd="0" destOrd="0" presId="urn:microsoft.com/office/officeart/2009/3/layout/HorizontalOrganizationChart"/>
    <dgm:cxn modelId="{C1306FA3-54C2-FB4B-A487-1B9EDE60BD80}" type="presParOf" srcId="{727070A6-F0AE-0346-B106-C3CBE9243900}" destId="{BAD8DE0B-3141-4141-AE32-50074F74C2AD}" srcOrd="0" destOrd="0" presId="urn:microsoft.com/office/officeart/2009/3/layout/HorizontalOrganizationChart"/>
    <dgm:cxn modelId="{4B13D310-DD2B-224E-B5A9-DA32F3834A6E}" type="presParOf" srcId="{727070A6-F0AE-0346-B106-C3CBE9243900}" destId="{397ED5DF-211C-884C-A975-D0C58665AE5D}" srcOrd="1" destOrd="0" presId="urn:microsoft.com/office/officeart/2009/3/layout/HorizontalOrganizationChart"/>
    <dgm:cxn modelId="{6A845FA6-7C4F-314A-B3C8-191EF9B63E82}" type="presParOf" srcId="{2E83C5F8-EFC4-FD44-A510-2E3B7BE782C7}" destId="{9E8051DE-04A7-FF42-A3D8-8C6A993EA9DD}" srcOrd="1" destOrd="0" presId="urn:microsoft.com/office/officeart/2009/3/layout/HorizontalOrganizationChart"/>
    <dgm:cxn modelId="{1AC2034B-8A27-0C4F-9331-FF6A8FE79EA3}" type="presParOf" srcId="{2E83C5F8-EFC4-FD44-A510-2E3B7BE782C7}" destId="{0FA1E2AC-C6A1-EF4D-9F6B-B9063021D0E5}" srcOrd="2" destOrd="0" presId="urn:microsoft.com/office/officeart/2009/3/layout/HorizontalOrganizationChart"/>
    <dgm:cxn modelId="{342540D1-96DD-9A43-9504-FC24DC0A9A99}" type="presParOf" srcId="{50D9F238-5FF7-B44C-85C2-F903ABF011D6}" destId="{26BC89A4-94DF-0840-83AD-E36414D4F5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FA6E29-B639-5E4A-88E8-EB90BDCD4D7B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4BA300A-FC05-BC45-BF90-12D0EA0A380F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800"/>
            </a:spcAft>
          </a:pPr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rtl="0">
            <a:lnSpc>
              <a:spcPct val="100000"/>
            </a:lnSpc>
            <a:spcAft>
              <a:spcPts val="800"/>
            </a:spcAft>
          </a:pPr>
          <a:r>
            <a:rPr lang="en-US" altLang="zh-CN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17</a:t>
          </a:r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世纪文学 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7B074B-BE6D-1343-AD18-FED840552AA0}" type="parTrans" cxnId="{CC57228E-FA9D-2F45-81B6-F921F03751A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E88D686-4196-B646-B603-11C64D625890}" type="sibTrans" cxnId="{CC57228E-FA9D-2F45-81B6-F921F03751A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BE3DEDB-1630-AC4F-AECC-C00703B4714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F0C167-34D1-AC4E-A299-192C60BE55C0}" type="parTrans" cxnId="{0FEEAC73-28C2-D749-B6EF-1D0FA3891EEA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677AD1-F863-0E4F-B3A7-948983216359}" type="sibTrans" cxnId="{0FEEAC73-28C2-D749-B6EF-1D0FA3891EEA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C54E9F-F2BF-A54F-BC2E-31A2817B104D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Microsoft YaHei" charset="-122"/>
              <a:ea typeface="Microsoft YaHei" charset="-122"/>
              <a:cs typeface="Microsoft YaHei" charset="-122"/>
            </a:rPr>
            <a:t>第二节 莫里哀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121415-0C1F-4444-AD0C-5C260B3853A9}" type="parTrans" cxnId="{8C7704B3-AE9C-0A48-A925-62CFB4F4D081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EAA0F6-1626-8544-B34C-8E2077576C51}" type="sibTrans" cxnId="{8C7704B3-AE9C-0A48-A925-62CFB4F4D081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AFFC532-9DAD-4741-BC69-9E3CA7896249}" type="pres">
      <dgm:prSet presAssocID="{83FA6E29-B639-5E4A-88E8-EB90BDCD4D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6A3AA63-0307-B543-97F9-7408A3333287}" type="pres">
      <dgm:prSet presAssocID="{A4BA300A-FC05-BC45-BF90-12D0EA0A380F}" presName="hierRoot1" presStyleCnt="0">
        <dgm:presLayoutVars>
          <dgm:hierBranch val="init"/>
        </dgm:presLayoutVars>
      </dgm:prSet>
      <dgm:spPr/>
    </dgm:pt>
    <dgm:pt modelId="{C6B7449F-8671-6445-9050-A8F6AD0DC93E}" type="pres">
      <dgm:prSet presAssocID="{A4BA300A-FC05-BC45-BF90-12D0EA0A380F}" presName="rootComposite1" presStyleCnt="0"/>
      <dgm:spPr/>
    </dgm:pt>
    <dgm:pt modelId="{73821D1F-5C98-F74C-A316-BC45468DCE36}" type="pres">
      <dgm:prSet presAssocID="{A4BA300A-FC05-BC45-BF90-12D0EA0A380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23170A-4440-B445-A21D-CBFC2CF14891}" type="pres">
      <dgm:prSet presAssocID="{A4BA300A-FC05-BC45-BF90-12D0EA0A380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8E9A2A-0B35-BE4C-88C7-61B817432A6B}" type="pres">
      <dgm:prSet presAssocID="{A4BA300A-FC05-BC45-BF90-12D0EA0A380F}" presName="hierChild2" presStyleCnt="0"/>
      <dgm:spPr/>
    </dgm:pt>
    <dgm:pt modelId="{6260AEA8-E49E-AE44-A4CB-F134A6E6B8F7}" type="pres">
      <dgm:prSet presAssocID="{97F0C167-34D1-AC4E-A299-192C60BE55C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F4C9B97-8622-154B-A0CF-A06A905125B0}" type="pres">
      <dgm:prSet presAssocID="{4BE3DEDB-1630-AC4F-AECC-C00703B4714D}" presName="hierRoot2" presStyleCnt="0">
        <dgm:presLayoutVars>
          <dgm:hierBranch val="init"/>
        </dgm:presLayoutVars>
      </dgm:prSet>
      <dgm:spPr/>
    </dgm:pt>
    <dgm:pt modelId="{548664FE-EF3E-4343-AF55-0BEE4200C06C}" type="pres">
      <dgm:prSet presAssocID="{4BE3DEDB-1630-AC4F-AECC-C00703B4714D}" presName="rootComposite" presStyleCnt="0"/>
      <dgm:spPr/>
    </dgm:pt>
    <dgm:pt modelId="{8D6D9DC7-031C-8E42-B34A-3D6840C7C85F}" type="pres">
      <dgm:prSet presAssocID="{4BE3DEDB-1630-AC4F-AECC-C00703B4714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72B672-FDD2-5D43-9593-F89B43F71DC4}" type="pres">
      <dgm:prSet presAssocID="{4BE3DEDB-1630-AC4F-AECC-C00703B4714D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A0E5A6DF-B60D-C441-9E8C-BD27B571A536}" type="pres">
      <dgm:prSet presAssocID="{4BE3DEDB-1630-AC4F-AECC-C00703B4714D}" presName="hierChild4" presStyleCnt="0"/>
      <dgm:spPr/>
    </dgm:pt>
    <dgm:pt modelId="{B4312947-BA02-104A-84FF-7B11B5B02B23}" type="pres">
      <dgm:prSet presAssocID="{4BE3DEDB-1630-AC4F-AECC-C00703B4714D}" presName="hierChild5" presStyleCnt="0"/>
      <dgm:spPr/>
    </dgm:pt>
    <dgm:pt modelId="{A562D02B-0941-1D4D-A33D-7EDCAFFB7583}" type="pres">
      <dgm:prSet presAssocID="{05121415-0C1F-4444-AD0C-5C260B3853A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4360CF9-53C5-4C46-A97C-907E6BC050DD}" type="pres">
      <dgm:prSet presAssocID="{9FC54E9F-F2BF-A54F-BC2E-31A2817B104D}" presName="hierRoot2" presStyleCnt="0">
        <dgm:presLayoutVars>
          <dgm:hierBranch val="init"/>
        </dgm:presLayoutVars>
      </dgm:prSet>
      <dgm:spPr/>
    </dgm:pt>
    <dgm:pt modelId="{F49DAB41-936A-E746-ACB2-3CAAFCCB04D7}" type="pres">
      <dgm:prSet presAssocID="{9FC54E9F-F2BF-A54F-BC2E-31A2817B104D}" presName="rootComposite" presStyleCnt="0"/>
      <dgm:spPr/>
    </dgm:pt>
    <dgm:pt modelId="{F5DC14E5-BFAA-454E-8A2C-8EAD07B18921}" type="pres">
      <dgm:prSet presAssocID="{9FC54E9F-F2BF-A54F-BC2E-31A2817B104D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DA05A4-0EBB-3A48-865C-563655F40401}" type="pres">
      <dgm:prSet presAssocID="{9FC54E9F-F2BF-A54F-BC2E-31A2817B104D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200EC66-D379-6248-9363-87B9B8BB276D}" type="pres">
      <dgm:prSet presAssocID="{9FC54E9F-F2BF-A54F-BC2E-31A2817B104D}" presName="hierChild4" presStyleCnt="0"/>
      <dgm:spPr/>
    </dgm:pt>
    <dgm:pt modelId="{F380CE89-CD56-4045-B22D-C678450560D6}" type="pres">
      <dgm:prSet presAssocID="{9FC54E9F-F2BF-A54F-BC2E-31A2817B104D}" presName="hierChild5" presStyleCnt="0"/>
      <dgm:spPr/>
    </dgm:pt>
    <dgm:pt modelId="{129887DF-262A-FA4B-98D1-4771E95A7AE5}" type="pres">
      <dgm:prSet presAssocID="{A4BA300A-FC05-BC45-BF90-12D0EA0A380F}" presName="hierChild3" presStyleCnt="0"/>
      <dgm:spPr/>
    </dgm:pt>
  </dgm:ptLst>
  <dgm:cxnLst>
    <dgm:cxn modelId="{8C7704B3-AE9C-0A48-A925-62CFB4F4D081}" srcId="{A4BA300A-FC05-BC45-BF90-12D0EA0A380F}" destId="{9FC54E9F-F2BF-A54F-BC2E-31A2817B104D}" srcOrd="1" destOrd="0" parTransId="{05121415-0C1F-4444-AD0C-5C260B3853A9}" sibTransId="{E9EAA0F6-1626-8544-B34C-8E2077576C51}"/>
    <dgm:cxn modelId="{0FEEAC73-28C2-D749-B6EF-1D0FA3891EEA}" srcId="{A4BA300A-FC05-BC45-BF90-12D0EA0A380F}" destId="{4BE3DEDB-1630-AC4F-AECC-C00703B4714D}" srcOrd="0" destOrd="0" parTransId="{97F0C167-34D1-AC4E-A299-192C60BE55C0}" sibTransId="{F6677AD1-F863-0E4F-B3A7-948983216359}"/>
    <dgm:cxn modelId="{4F169BAD-2401-B44B-B226-F84987831257}" type="presOf" srcId="{05121415-0C1F-4444-AD0C-5C260B3853A9}" destId="{A562D02B-0941-1D4D-A33D-7EDCAFFB7583}" srcOrd="0" destOrd="0" presId="urn:microsoft.com/office/officeart/2009/3/layout/HorizontalOrganizationChart"/>
    <dgm:cxn modelId="{EA3D2E60-96E9-3A4C-8EB8-B237BDE8445D}" type="presOf" srcId="{9FC54E9F-F2BF-A54F-BC2E-31A2817B104D}" destId="{F5DC14E5-BFAA-454E-8A2C-8EAD07B18921}" srcOrd="0" destOrd="0" presId="urn:microsoft.com/office/officeart/2009/3/layout/HorizontalOrganizationChart"/>
    <dgm:cxn modelId="{C8F1ACDC-44C0-824A-B4D1-9320AF71FA8A}" type="presOf" srcId="{83FA6E29-B639-5E4A-88E8-EB90BDCD4D7B}" destId="{EAFFC532-9DAD-4741-BC69-9E3CA7896249}" srcOrd="0" destOrd="0" presId="urn:microsoft.com/office/officeart/2009/3/layout/HorizontalOrganizationChart"/>
    <dgm:cxn modelId="{E42C04FF-DA5B-8546-A710-66BB0573A67B}" type="presOf" srcId="{A4BA300A-FC05-BC45-BF90-12D0EA0A380F}" destId="{2023170A-4440-B445-A21D-CBFC2CF14891}" srcOrd="1" destOrd="0" presId="urn:microsoft.com/office/officeart/2009/3/layout/HorizontalOrganizationChart"/>
    <dgm:cxn modelId="{FE5FEF2B-F415-9844-B9D0-2F2F7D23366C}" type="presOf" srcId="{4BE3DEDB-1630-AC4F-AECC-C00703B4714D}" destId="{B272B672-FDD2-5D43-9593-F89B43F71DC4}" srcOrd="1" destOrd="0" presId="urn:microsoft.com/office/officeart/2009/3/layout/HorizontalOrganizationChart"/>
    <dgm:cxn modelId="{6FCC4137-CA08-804E-A301-ED6AFD9DD1CF}" type="presOf" srcId="{4BE3DEDB-1630-AC4F-AECC-C00703B4714D}" destId="{8D6D9DC7-031C-8E42-B34A-3D6840C7C85F}" srcOrd="0" destOrd="0" presId="urn:microsoft.com/office/officeart/2009/3/layout/HorizontalOrganizationChart"/>
    <dgm:cxn modelId="{B3495DC2-AADE-614D-82E3-1830A2B5BCCB}" type="presOf" srcId="{97F0C167-34D1-AC4E-A299-192C60BE55C0}" destId="{6260AEA8-E49E-AE44-A4CB-F134A6E6B8F7}" srcOrd="0" destOrd="0" presId="urn:microsoft.com/office/officeart/2009/3/layout/HorizontalOrganizationChart"/>
    <dgm:cxn modelId="{22B8743C-A17C-BF4B-916B-39C183E57C21}" type="presOf" srcId="{9FC54E9F-F2BF-A54F-BC2E-31A2817B104D}" destId="{06DA05A4-0EBB-3A48-865C-563655F40401}" srcOrd="1" destOrd="0" presId="urn:microsoft.com/office/officeart/2009/3/layout/HorizontalOrganizationChart"/>
    <dgm:cxn modelId="{778C8E98-04C6-074B-9EEA-70297C264DC4}" type="presOf" srcId="{A4BA300A-FC05-BC45-BF90-12D0EA0A380F}" destId="{73821D1F-5C98-F74C-A316-BC45468DCE36}" srcOrd="0" destOrd="0" presId="urn:microsoft.com/office/officeart/2009/3/layout/HorizontalOrganizationChart"/>
    <dgm:cxn modelId="{CC57228E-FA9D-2F45-81B6-F921F03751A8}" srcId="{83FA6E29-B639-5E4A-88E8-EB90BDCD4D7B}" destId="{A4BA300A-FC05-BC45-BF90-12D0EA0A380F}" srcOrd="0" destOrd="0" parTransId="{F97B074B-BE6D-1343-AD18-FED840552AA0}" sibTransId="{4E88D686-4196-B646-B603-11C64D625890}"/>
    <dgm:cxn modelId="{45C42B5D-35ED-B245-82A4-2CFD95149696}" type="presParOf" srcId="{EAFFC532-9DAD-4741-BC69-9E3CA7896249}" destId="{16A3AA63-0307-B543-97F9-7408A3333287}" srcOrd="0" destOrd="0" presId="urn:microsoft.com/office/officeart/2009/3/layout/HorizontalOrganizationChart"/>
    <dgm:cxn modelId="{E2581010-5CD2-CD46-89E7-8A5105F79AD0}" type="presParOf" srcId="{16A3AA63-0307-B543-97F9-7408A3333287}" destId="{C6B7449F-8671-6445-9050-A8F6AD0DC93E}" srcOrd="0" destOrd="0" presId="urn:microsoft.com/office/officeart/2009/3/layout/HorizontalOrganizationChart"/>
    <dgm:cxn modelId="{F78BCB36-3827-8248-AF91-634E4636272C}" type="presParOf" srcId="{C6B7449F-8671-6445-9050-A8F6AD0DC93E}" destId="{73821D1F-5C98-F74C-A316-BC45468DCE36}" srcOrd="0" destOrd="0" presId="urn:microsoft.com/office/officeart/2009/3/layout/HorizontalOrganizationChart"/>
    <dgm:cxn modelId="{DBB67075-85AA-0344-B5F2-4BC2E9440E56}" type="presParOf" srcId="{C6B7449F-8671-6445-9050-A8F6AD0DC93E}" destId="{2023170A-4440-B445-A21D-CBFC2CF14891}" srcOrd="1" destOrd="0" presId="urn:microsoft.com/office/officeart/2009/3/layout/HorizontalOrganizationChart"/>
    <dgm:cxn modelId="{1F78AA9D-58F7-BE4A-B215-FF5B5F07BF41}" type="presParOf" srcId="{16A3AA63-0307-B543-97F9-7408A3333287}" destId="{3A8E9A2A-0B35-BE4C-88C7-61B817432A6B}" srcOrd="1" destOrd="0" presId="urn:microsoft.com/office/officeart/2009/3/layout/HorizontalOrganizationChart"/>
    <dgm:cxn modelId="{D3E7FCAF-F89F-D341-9396-8CC9B6EF9236}" type="presParOf" srcId="{3A8E9A2A-0B35-BE4C-88C7-61B817432A6B}" destId="{6260AEA8-E49E-AE44-A4CB-F134A6E6B8F7}" srcOrd="0" destOrd="0" presId="urn:microsoft.com/office/officeart/2009/3/layout/HorizontalOrganizationChart"/>
    <dgm:cxn modelId="{224C2EBD-09DE-9748-95D3-292623958030}" type="presParOf" srcId="{3A8E9A2A-0B35-BE4C-88C7-61B817432A6B}" destId="{1F4C9B97-8622-154B-A0CF-A06A905125B0}" srcOrd="1" destOrd="0" presId="urn:microsoft.com/office/officeart/2009/3/layout/HorizontalOrganizationChart"/>
    <dgm:cxn modelId="{FE2B8C26-6C6A-084E-BAB9-0E55B7FBE554}" type="presParOf" srcId="{1F4C9B97-8622-154B-A0CF-A06A905125B0}" destId="{548664FE-EF3E-4343-AF55-0BEE4200C06C}" srcOrd="0" destOrd="0" presId="urn:microsoft.com/office/officeart/2009/3/layout/HorizontalOrganizationChart"/>
    <dgm:cxn modelId="{72E9AE30-213E-184F-B05B-28AB8149F73C}" type="presParOf" srcId="{548664FE-EF3E-4343-AF55-0BEE4200C06C}" destId="{8D6D9DC7-031C-8E42-B34A-3D6840C7C85F}" srcOrd="0" destOrd="0" presId="urn:microsoft.com/office/officeart/2009/3/layout/HorizontalOrganizationChart"/>
    <dgm:cxn modelId="{26EE2013-918C-F149-9D86-5C5821CEC8B5}" type="presParOf" srcId="{548664FE-EF3E-4343-AF55-0BEE4200C06C}" destId="{B272B672-FDD2-5D43-9593-F89B43F71DC4}" srcOrd="1" destOrd="0" presId="urn:microsoft.com/office/officeart/2009/3/layout/HorizontalOrganizationChart"/>
    <dgm:cxn modelId="{29A2D12A-C64A-0F45-9131-27789646B6E5}" type="presParOf" srcId="{1F4C9B97-8622-154B-A0CF-A06A905125B0}" destId="{A0E5A6DF-B60D-C441-9E8C-BD27B571A536}" srcOrd="1" destOrd="0" presId="urn:microsoft.com/office/officeart/2009/3/layout/HorizontalOrganizationChart"/>
    <dgm:cxn modelId="{656A1298-2813-6542-B976-CAB7909A4629}" type="presParOf" srcId="{1F4C9B97-8622-154B-A0CF-A06A905125B0}" destId="{B4312947-BA02-104A-84FF-7B11B5B02B23}" srcOrd="2" destOrd="0" presId="urn:microsoft.com/office/officeart/2009/3/layout/HorizontalOrganizationChart"/>
    <dgm:cxn modelId="{0D50F624-0FAF-1648-9DE8-EE476CE611FC}" type="presParOf" srcId="{3A8E9A2A-0B35-BE4C-88C7-61B817432A6B}" destId="{A562D02B-0941-1D4D-A33D-7EDCAFFB7583}" srcOrd="2" destOrd="0" presId="urn:microsoft.com/office/officeart/2009/3/layout/HorizontalOrganizationChart"/>
    <dgm:cxn modelId="{0AC424A6-226D-7546-8869-BC764F6D507E}" type="presParOf" srcId="{3A8E9A2A-0B35-BE4C-88C7-61B817432A6B}" destId="{64360CF9-53C5-4C46-A97C-907E6BC050DD}" srcOrd="3" destOrd="0" presId="urn:microsoft.com/office/officeart/2009/3/layout/HorizontalOrganizationChart"/>
    <dgm:cxn modelId="{D3257733-5A67-1B43-B1C4-B6D95C9782A4}" type="presParOf" srcId="{64360CF9-53C5-4C46-A97C-907E6BC050DD}" destId="{F49DAB41-936A-E746-ACB2-3CAAFCCB04D7}" srcOrd="0" destOrd="0" presId="urn:microsoft.com/office/officeart/2009/3/layout/HorizontalOrganizationChart"/>
    <dgm:cxn modelId="{710411D0-A441-8B45-A82D-49D514C5207F}" type="presParOf" srcId="{F49DAB41-936A-E746-ACB2-3CAAFCCB04D7}" destId="{F5DC14E5-BFAA-454E-8A2C-8EAD07B18921}" srcOrd="0" destOrd="0" presId="urn:microsoft.com/office/officeart/2009/3/layout/HorizontalOrganizationChart"/>
    <dgm:cxn modelId="{748D6103-DFD3-7946-87F8-40363D4FFC2C}" type="presParOf" srcId="{F49DAB41-936A-E746-ACB2-3CAAFCCB04D7}" destId="{06DA05A4-0EBB-3A48-865C-563655F40401}" srcOrd="1" destOrd="0" presId="urn:microsoft.com/office/officeart/2009/3/layout/HorizontalOrganizationChart"/>
    <dgm:cxn modelId="{4C42BC3E-172B-B04C-9DA9-DD744A9FE78A}" type="presParOf" srcId="{64360CF9-53C5-4C46-A97C-907E6BC050DD}" destId="{4200EC66-D379-6248-9363-87B9B8BB276D}" srcOrd="1" destOrd="0" presId="urn:microsoft.com/office/officeart/2009/3/layout/HorizontalOrganizationChart"/>
    <dgm:cxn modelId="{5F641E12-343F-C841-AFE3-74D77F226D89}" type="presParOf" srcId="{64360CF9-53C5-4C46-A97C-907E6BC050DD}" destId="{F380CE89-CD56-4045-B22D-C678450560D6}" srcOrd="2" destOrd="0" presId="urn:microsoft.com/office/officeart/2009/3/layout/HorizontalOrganizationChart"/>
    <dgm:cxn modelId="{F61369CC-C778-8847-BB98-C9CA9F5BA226}" type="presParOf" srcId="{16A3AA63-0307-B543-97F9-7408A3333287}" destId="{129887DF-262A-FA4B-98D1-4771E95A7AE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EB93D3-E89A-0A46-A7FF-1C0F0AD787E9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82FD8A-FF04-554E-A8BF-9EED2953977E}">
      <dgm:prSet custT="1"/>
      <dgm:spPr/>
      <dgm:t>
        <a:bodyPr/>
        <a:lstStyle/>
        <a:p>
          <a:pPr rtl="0"/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rtl="0"/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18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世纪文学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1A551F-D4F3-2945-B087-6831E0D70127}" type="parTrans" cxnId="{850731D7-5092-C548-9BF0-7415C707884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2FD4335-0EB3-9C49-BB5A-211CEE538E40}" type="sibTrans" cxnId="{850731D7-5092-C548-9BF0-7415C707884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5D5E62-A680-3346-B69E-3EBA57D0C8BE}">
      <dgm:prSet custT="1"/>
      <dgm:spPr/>
      <dgm:t>
        <a:bodyPr/>
        <a:lstStyle/>
        <a:p>
          <a:pPr rtl="0"/>
          <a:r>
            <a:rPr lang="zh-CN" altLang="en-US" sz="2400" smtClean="0">
              <a:latin typeface="Microsoft YaHei" charset="-122"/>
              <a:ea typeface="Microsoft YaHei" charset="-122"/>
              <a:cs typeface="Microsoft YaHei" charset="-122"/>
            </a:rPr>
            <a:t>第一节 概述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EB109F6-56AB-9A4D-B43C-FEF5C6944833}" type="parTrans" cxnId="{0B9B6784-FCE4-7D46-950B-E528E9410CF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8EC8923-CC76-1E4D-AE3D-42FFD31B0DDC}" type="sibTrans" cxnId="{0B9B6784-FCE4-7D46-950B-E528E9410CF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7B0926-03CA-9D40-9241-CEDE3E8146BF}">
      <dgm:prSet custT="1"/>
      <dgm:spPr/>
      <dgm:t>
        <a:bodyPr/>
        <a:lstStyle/>
        <a:p>
          <a:pPr rtl="0"/>
          <a:r>
            <a:rPr lang="zh-CN" altLang="en-US" sz="2400" smtClean="0">
              <a:latin typeface="Microsoft YaHei" charset="-122"/>
              <a:ea typeface="Microsoft YaHei" charset="-122"/>
              <a:cs typeface="Microsoft YaHei" charset="-122"/>
            </a:rPr>
            <a:t>第二节 歌德 </a:t>
          </a:r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5BFA7C-0AE7-2D41-95A9-4E093D2B7BEB}" type="parTrans" cxnId="{31BE9208-4E7D-4942-B971-5156761EB30D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768CFF-4A36-7342-9D0A-0E246C7CB341}" type="sibTrans" cxnId="{31BE9208-4E7D-4942-B971-5156761EB30D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4860A0-3849-7846-BB61-456F6EED54E8}" type="pres">
      <dgm:prSet presAssocID="{46EB93D3-E89A-0A46-A7FF-1C0F0AD787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AF99403-D270-A54E-BB02-C6C4C9289F49}" type="pres">
      <dgm:prSet presAssocID="{2B82FD8A-FF04-554E-A8BF-9EED2953977E}" presName="hierRoot1" presStyleCnt="0">
        <dgm:presLayoutVars>
          <dgm:hierBranch val="init"/>
        </dgm:presLayoutVars>
      </dgm:prSet>
      <dgm:spPr/>
    </dgm:pt>
    <dgm:pt modelId="{03446787-826A-D24F-A2D2-E936CF2443A9}" type="pres">
      <dgm:prSet presAssocID="{2B82FD8A-FF04-554E-A8BF-9EED2953977E}" presName="rootComposite1" presStyleCnt="0"/>
      <dgm:spPr/>
    </dgm:pt>
    <dgm:pt modelId="{9C1C28CC-83FA-454D-BA2A-E77127D18A16}" type="pres">
      <dgm:prSet presAssocID="{2B82FD8A-FF04-554E-A8BF-9EED2953977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E18331-C564-C14B-AB2D-4A492C755C41}" type="pres">
      <dgm:prSet presAssocID="{2B82FD8A-FF04-554E-A8BF-9EED2953977E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CEFF64A-4228-7649-A37E-60321329E3EA}" type="pres">
      <dgm:prSet presAssocID="{2B82FD8A-FF04-554E-A8BF-9EED2953977E}" presName="hierChild2" presStyleCnt="0"/>
      <dgm:spPr/>
    </dgm:pt>
    <dgm:pt modelId="{10C3FD8A-F85A-6F46-82DB-E24976BD1268}" type="pres">
      <dgm:prSet presAssocID="{5EB109F6-56AB-9A4D-B43C-FEF5C694483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B1EB16D5-79C3-3B47-9983-2366F52077ED}" type="pres">
      <dgm:prSet presAssocID="{415D5E62-A680-3346-B69E-3EBA57D0C8BE}" presName="hierRoot2" presStyleCnt="0">
        <dgm:presLayoutVars>
          <dgm:hierBranch val="init"/>
        </dgm:presLayoutVars>
      </dgm:prSet>
      <dgm:spPr/>
    </dgm:pt>
    <dgm:pt modelId="{0C81FF0C-26EA-7B41-BFC4-432ABAF8BB93}" type="pres">
      <dgm:prSet presAssocID="{415D5E62-A680-3346-B69E-3EBA57D0C8BE}" presName="rootComposite" presStyleCnt="0"/>
      <dgm:spPr/>
    </dgm:pt>
    <dgm:pt modelId="{A4CF1A4B-7AD6-6C48-A208-523C42F7C7EA}" type="pres">
      <dgm:prSet presAssocID="{415D5E62-A680-3346-B69E-3EBA57D0C8B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643CC1-3ACC-5049-83AC-D8F9E8F9C3F0}" type="pres">
      <dgm:prSet presAssocID="{415D5E62-A680-3346-B69E-3EBA57D0C8B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A1DECB53-553E-C34D-A3DD-35D6F57718FC}" type="pres">
      <dgm:prSet presAssocID="{415D5E62-A680-3346-B69E-3EBA57D0C8BE}" presName="hierChild4" presStyleCnt="0"/>
      <dgm:spPr/>
    </dgm:pt>
    <dgm:pt modelId="{A8A1CD39-EBFA-D74F-821C-4224918768E7}" type="pres">
      <dgm:prSet presAssocID="{415D5E62-A680-3346-B69E-3EBA57D0C8BE}" presName="hierChild5" presStyleCnt="0"/>
      <dgm:spPr/>
    </dgm:pt>
    <dgm:pt modelId="{A292F417-5CEB-CC49-AE9F-3DC6D9267100}" type="pres">
      <dgm:prSet presAssocID="{9B5BFA7C-0AE7-2D41-95A9-4E093D2B7BEB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A805CEC-7298-0F4A-BC40-612BF03BD0B2}" type="pres">
      <dgm:prSet presAssocID="{5C7B0926-03CA-9D40-9241-CEDE3E8146BF}" presName="hierRoot2" presStyleCnt="0">
        <dgm:presLayoutVars>
          <dgm:hierBranch val="init"/>
        </dgm:presLayoutVars>
      </dgm:prSet>
      <dgm:spPr/>
    </dgm:pt>
    <dgm:pt modelId="{C243C096-E826-6344-B8EF-11FED3533C1B}" type="pres">
      <dgm:prSet presAssocID="{5C7B0926-03CA-9D40-9241-CEDE3E8146BF}" presName="rootComposite" presStyleCnt="0"/>
      <dgm:spPr/>
    </dgm:pt>
    <dgm:pt modelId="{16873B6F-2E75-3E49-A18A-0AACF7EAB263}" type="pres">
      <dgm:prSet presAssocID="{5C7B0926-03CA-9D40-9241-CEDE3E8146B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5C098F-C58B-AD4E-9DD3-0771289AADFF}" type="pres">
      <dgm:prSet presAssocID="{5C7B0926-03CA-9D40-9241-CEDE3E8146B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3E72806-51E2-CB4E-8142-8E3B876903CC}" type="pres">
      <dgm:prSet presAssocID="{5C7B0926-03CA-9D40-9241-CEDE3E8146BF}" presName="hierChild4" presStyleCnt="0"/>
      <dgm:spPr/>
    </dgm:pt>
    <dgm:pt modelId="{563E6938-8AE5-6A48-9FC0-1F40ABF76B46}" type="pres">
      <dgm:prSet presAssocID="{5C7B0926-03CA-9D40-9241-CEDE3E8146BF}" presName="hierChild5" presStyleCnt="0"/>
      <dgm:spPr/>
    </dgm:pt>
    <dgm:pt modelId="{0A928DEA-A433-5B45-AEDF-94B54AD86AE6}" type="pres">
      <dgm:prSet presAssocID="{2B82FD8A-FF04-554E-A8BF-9EED2953977E}" presName="hierChild3" presStyleCnt="0"/>
      <dgm:spPr/>
    </dgm:pt>
  </dgm:ptLst>
  <dgm:cxnLst>
    <dgm:cxn modelId="{E852556E-93CB-244E-99A6-5CD1A8BC4613}" type="presOf" srcId="{9B5BFA7C-0AE7-2D41-95A9-4E093D2B7BEB}" destId="{A292F417-5CEB-CC49-AE9F-3DC6D9267100}" srcOrd="0" destOrd="0" presId="urn:microsoft.com/office/officeart/2009/3/layout/HorizontalOrganizationChart"/>
    <dgm:cxn modelId="{D96F9DF5-5B83-7841-9DDE-4B7CBF1E80B2}" type="presOf" srcId="{415D5E62-A680-3346-B69E-3EBA57D0C8BE}" destId="{3C643CC1-3ACC-5049-83AC-D8F9E8F9C3F0}" srcOrd="1" destOrd="0" presId="urn:microsoft.com/office/officeart/2009/3/layout/HorizontalOrganizationChart"/>
    <dgm:cxn modelId="{C5047D71-B068-E746-B461-F450BD2C2400}" type="presOf" srcId="{5C7B0926-03CA-9D40-9241-CEDE3E8146BF}" destId="{EF5C098F-C58B-AD4E-9DD3-0771289AADFF}" srcOrd="1" destOrd="0" presId="urn:microsoft.com/office/officeart/2009/3/layout/HorizontalOrganizationChart"/>
    <dgm:cxn modelId="{850731D7-5092-C548-9BF0-7415C707884B}" srcId="{46EB93D3-E89A-0A46-A7FF-1C0F0AD787E9}" destId="{2B82FD8A-FF04-554E-A8BF-9EED2953977E}" srcOrd="0" destOrd="0" parTransId="{9E1A551F-D4F3-2945-B087-6831E0D70127}" sibTransId="{72FD4335-0EB3-9C49-BB5A-211CEE538E40}"/>
    <dgm:cxn modelId="{0B9B6784-FCE4-7D46-950B-E528E9410CFF}" srcId="{2B82FD8A-FF04-554E-A8BF-9EED2953977E}" destId="{415D5E62-A680-3346-B69E-3EBA57D0C8BE}" srcOrd="0" destOrd="0" parTransId="{5EB109F6-56AB-9A4D-B43C-FEF5C6944833}" sibTransId="{68EC8923-CC76-1E4D-AE3D-42FFD31B0DDC}"/>
    <dgm:cxn modelId="{BBB6EF9E-52FA-1B4B-8F95-BFA0D8496EB7}" type="presOf" srcId="{46EB93D3-E89A-0A46-A7FF-1C0F0AD787E9}" destId="{AC4860A0-3849-7846-BB61-456F6EED54E8}" srcOrd="0" destOrd="0" presId="urn:microsoft.com/office/officeart/2009/3/layout/HorizontalOrganizationChart"/>
    <dgm:cxn modelId="{B93B37E0-EC06-2947-8CD8-920B4B6DD91D}" type="presOf" srcId="{5C7B0926-03CA-9D40-9241-CEDE3E8146BF}" destId="{16873B6F-2E75-3E49-A18A-0AACF7EAB263}" srcOrd="0" destOrd="0" presId="urn:microsoft.com/office/officeart/2009/3/layout/HorizontalOrganizationChart"/>
    <dgm:cxn modelId="{EECBC289-6280-2444-8D53-234724BF0534}" type="presOf" srcId="{2B82FD8A-FF04-554E-A8BF-9EED2953977E}" destId="{C2E18331-C564-C14B-AB2D-4A492C755C41}" srcOrd="1" destOrd="0" presId="urn:microsoft.com/office/officeart/2009/3/layout/HorizontalOrganizationChart"/>
    <dgm:cxn modelId="{E9B787E8-2DD3-B340-9336-8C9A9273C55F}" type="presOf" srcId="{415D5E62-A680-3346-B69E-3EBA57D0C8BE}" destId="{A4CF1A4B-7AD6-6C48-A208-523C42F7C7EA}" srcOrd="0" destOrd="0" presId="urn:microsoft.com/office/officeart/2009/3/layout/HorizontalOrganizationChart"/>
    <dgm:cxn modelId="{DBA0EA45-DAEE-A648-B14F-33FDCC80FB0D}" type="presOf" srcId="{5EB109F6-56AB-9A4D-B43C-FEF5C6944833}" destId="{10C3FD8A-F85A-6F46-82DB-E24976BD1268}" srcOrd="0" destOrd="0" presId="urn:microsoft.com/office/officeart/2009/3/layout/HorizontalOrganizationChart"/>
    <dgm:cxn modelId="{42F4B931-ACFE-624A-8CFC-C6B1FAF94D5C}" type="presOf" srcId="{2B82FD8A-FF04-554E-A8BF-9EED2953977E}" destId="{9C1C28CC-83FA-454D-BA2A-E77127D18A16}" srcOrd="0" destOrd="0" presId="urn:microsoft.com/office/officeart/2009/3/layout/HorizontalOrganizationChart"/>
    <dgm:cxn modelId="{31BE9208-4E7D-4942-B971-5156761EB30D}" srcId="{2B82FD8A-FF04-554E-A8BF-9EED2953977E}" destId="{5C7B0926-03CA-9D40-9241-CEDE3E8146BF}" srcOrd="1" destOrd="0" parTransId="{9B5BFA7C-0AE7-2D41-95A9-4E093D2B7BEB}" sibTransId="{C5768CFF-4A36-7342-9D0A-0E246C7CB341}"/>
    <dgm:cxn modelId="{71D8376C-2927-B045-B624-916332FADA01}" type="presParOf" srcId="{AC4860A0-3849-7846-BB61-456F6EED54E8}" destId="{DAF99403-D270-A54E-BB02-C6C4C9289F49}" srcOrd="0" destOrd="0" presId="urn:microsoft.com/office/officeart/2009/3/layout/HorizontalOrganizationChart"/>
    <dgm:cxn modelId="{F14B7FBC-1B40-5045-8D82-E12A30B85B9D}" type="presParOf" srcId="{DAF99403-D270-A54E-BB02-C6C4C9289F49}" destId="{03446787-826A-D24F-A2D2-E936CF2443A9}" srcOrd="0" destOrd="0" presId="urn:microsoft.com/office/officeart/2009/3/layout/HorizontalOrganizationChart"/>
    <dgm:cxn modelId="{3DCA95D8-BE24-234F-958B-931A4C8C66C3}" type="presParOf" srcId="{03446787-826A-D24F-A2D2-E936CF2443A9}" destId="{9C1C28CC-83FA-454D-BA2A-E77127D18A16}" srcOrd="0" destOrd="0" presId="urn:microsoft.com/office/officeart/2009/3/layout/HorizontalOrganizationChart"/>
    <dgm:cxn modelId="{4DB85AEC-B68A-564D-98B2-7393546E33DE}" type="presParOf" srcId="{03446787-826A-D24F-A2D2-E936CF2443A9}" destId="{C2E18331-C564-C14B-AB2D-4A492C755C41}" srcOrd="1" destOrd="0" presId="urn:microsoft.com/office/officeart/2009/3/layout/HorizontalOrganizationChart"/>
    <dgm:cxn modelId="{C24C6B14-67A7-434F-967D-EBF0A9AFEF04}" type="presParOf" srcId="{DAF99403-D270-A54E-BB02-C6C4C9289F49}" destId="{7CEFF64A-4228-7649-A37E-60321329E3EA}" srcOrd="1" destOrd="0" presId="urn:microsoft.com/office/officeart/2009/3/layout/HorizontalOrganizationChart"/>
    <dgm:cxn modelId="{C68C8D60-1CF1-8C42-A89C-2E32CA6D9BBB}" type="presParOf" srcId="{7CEFF64A-4228-7649-A37E-60321329E3EA}" destId="{10C3FD8A-F85A-6F46-82DB-E24976BD1268}" srcOrd="0" destOrd="0" presId="urn:microsoft.com/office/officeart/2009/3/layout/HorizontalOrganizationChart"/>
    <dgm:cxn modelId="{47EF7CD0-F7BE-BC43-90F5-A98AF3D29EBA}" type="presParOf" srcId="{7CEFF64A-4228-7649-A37E-60321329E3EA}" destId="{B1EB16D5-79C3-3B47-9983-2366F52077ED}" srcOrd="1" destOrd="0" presId="urn:microsoft.com/office/officeart/2009/3/layout/HorizontalOrganizationChart"/>
    <dgm:cxn modelId="{92D18E1E-E7EA-3241-9F06-8413220A7884}" type="presParOf" srcId="{B1EB16D5-79C3-3B47-9983-2366F52077ED}" destId="{0C81FF0C-26EA-7B41-BFC4-432ABAF8BB93}" srcOrd="0" destOrd="0" presId="urn:microsoft.com/office/officeart/2009/3/layout/HorizontalOrganizationChart"/>
    <dgm:cxn modelId="{A288A237-F3CD-754D-8ED7-9FCC2B0A19BA}" type="presParOf" srcId="{0C81FF0C-26EA-7B41-BFC4-432ABAF8BB93}" destId="{A4CF1A4B-7AD6-6C48-A208-523C42F7C7EA}" srcOrd="0" destOrd="0" presId="urn:microsoft.com/office/officeart/2009/3/layout/HorizontalOrganizationChart"/>
    <dgm:cxn modelId="{FDE54E84-16E9-9D41-975C-EB3A60DB6BBF}" type="presParOf" srcId="{0C81FF0C-26EA-7B41-BFC4-432ABAF8BB93}" destId="{3C643CC1-3ACC-5049-83AC-D8F9E8F9C3F0}" srcOrd="1" destOrd="0" presId="urn:microsoft.com/office/officeart/2009/3/layout/HorizontalOrganizationChart"/>
    <dgm:cxn modelId="{FADF2CD4-CA5A-8F41-86D9-333DF65A3B8F}" type="presParOf" srcId="{B1EB16D5-79C3-3B47-9983-2366F52077ED}" destId="{A1DECB53-553E-C34D-A3DD-35D6F57718FC}" srcOrd="1" destOrd="0" presId="urn:microsoft.com/office/officeart/2009/3/layout/HorizontalOrganizationChart"/>
    <dgm:cxn modelId="{237816B4-58CA-994F-A383-64345996F836}" type="presParOf" srcId="{B1EB16D5-79C3-3B47-9983-2366F52077ED}" destId="{A8A1CD39-EBFA-D74F-821C-4224918768E7}" srcOrd="2" destOrd="0" presId="urn:microsoft.com/office/officeart/2009/3/layout/HorizontalOrganizationChart"/>
    <dgm:cxn modelId="{FA44DD9B-2D82-674D-B479-04EB337EFF7C}" type="presParOf" srcId="{7CEFF64A-4228-7649-A37E-60321329E3EA}" destId="{A292F417-5CEB-CC49-AE9F-3DC6D9267100}" srcOrd="2" destOrd="0" presId="urn:microsoft.com/office/officeart/2009/3/layout/HorizontalOrganizationChart"/>
    <dgm:cxn modelId="{2116AD27-5735-904E-85D5-0B2251D330CB}" type="presParOf" srcId="{7CEFF64A-4228-7649-A37E-60321329E3EA}" destId="{4A805CEC-7298-0F4A-BC40-612BF03BD0B2}" srcOrd="3" destOrd="0" presId="urn:microsoft.com/office/officeart/2009/3/layout/HorizontalOrganizationChart"/>
    <dgm:cxn modelId="{8CA7D9A7-EB05-4D49-94C3-6B6BA9DFA871}" type="presParOf" srcId="{4A805CEC-7298-0F4A-BC40-612BF03BD0B2}" destId="{C243C096-E826-6344-B8EF-11FED3533C1B}" srcOrd="0" destOrd="0" presId="urn:microsoft.com/office/officeart/2009/3/layout/HorizontalOrganizationChart"/>
    <dgm:cxn modelId="{C5DE44F2-7801-B84D-9083-501DE94624DE}" type="presParOf" srcId="{C243C096-E826-6344-B8EF-11FED3533C1B}" destId="{16873B6F-2E75-3E49-A18A-0AACF7EAB263}" srcOrd="0" destOrd="0" presId="urn:microsoft.com/office/officeart/2009/3/layout/HorizontalOrganizationChart"/>
    <dgm:cxn modelId="{27D70E9A-A75E-304B-80A5-569D91541F00}" type="presParOf" srcId="{C243C096-E826-6344-B8EF-11FED3533C1B}" destId="{EF5C098F-C58B-AD4E-9DD3-0771289AADFF}" srcOrd="1" destOrd="0" presId="urn:microsoft.com/office/officeart/2009/3/layout/HorizontalOrganizationChart"/>
    <dgm:cxn modelId="{593C0CFC-F5F0-C243-BC87-FEC9B6116E9F}" type="presParOf" srcId="{4A805CEC-7298-0F4A-BC40-612BF03BD0B2}" destId="{F3E72806-51E2-CB4E-8142-8E3B876903CC}" srcOrd="1" destOrd="0" presId="urn:microsoft.com/office/officeart/2009/3/layout/HorizontalOrganizationChart"/>
    <dgm:cxn modelId="{23C14FF0-C0C3-4F4F-AED3-8C42D5249A98}" type="presParOf" srcId="{4A805CEC-7298-0F4A-BC40-612BF03BD0B2}" destId="{563E6938-8AE5-6A48-9FC0-1F40ABF76B46}" srcOrd="2" destOrd="0" presId="urn:microsoft.com/office/officeart/2009/3/layout/HorizontalOrganizationChart"/>
    <dgm:cxn modelId="{2923A685-5517-334A-AC69-70B7444198CC}" type="presParOf" srcId="{DAF99403-D270-A54E-BB02-C6C4C9289F49}" destId="{0A928DEA-A433-5B45-AEDF-94B54AD86AE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05BDA-786D-7B4E-A4D4-61E4B561E996}">
      <dsp:nvSpPr>
        <dsp:cNvPr id="0" name=""/>
        <dsp:cNvSpPr/>
      </dsp:nvSpPr>
      <dsp:spPr>
        <a:xfrm>
          <a:off x="6892522" y="2124236"/>
          <a:ext cx="532113" cy="1716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056" y="0"/>
              </a:lnTo>
              <a:lnTo>
                <a:pt x="266056" y="1716067"/>
              </a:lnTo>
              <a:lnTo>
                <a:pt x="532113" y="171606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0594B-8CBB-534E-88DB-32E0D6F9A2F7}">
      <dsp:nvSpPr>
        <dsp:cNvPr id="0" name=""/>
        <dsp:cNvSpPr/>
      </dsp:nvSpPr>
      <dsp:spPr>
        <a:xfrm>
          <a:off x="6892522" y="2124236"/>
          <a:ext cx="532113" cy="572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056" y="0"/>
              </a:lnTo>
              <a:lnTo>
                <a:pt x="266056" y="572022"/>
              </a:lnTo>
              <a:lnTo>
                <a:pt x="532113" y="5720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F9294-0F18-DB4D-9E43-1BAC54F12C51}">
      <dsp:nvSpPr>
        <dsp:cNvPr id="0" name=""/>
        <dsp:cNvSpPr/>
      </dsp:nvSpPr>
      <dsp:spPr>
        <a:xfrm>
          <a:off x="6892522" y="1552213"/>
          <a:ext cx="532113" cy="572022"/>
        </a:xfrm>
        <a:custGeom>
          <a:avLst/>
          <a:gdLst/>
          <a:ahLst/>
          <a:cxnLst/>
          <a:rect l="0" t="0" r="0" b="0"/>
          <a:pathLst>
            <a:path>
              <a:moveTo>
                <a:pt x="0" y="572022"/>
              </a:moveTo>
              <a:lnTo>
                <a:pt x="266056" y="572022"/>
              </a:lnTo>
              <a:lnTo>
                <a:pt x="266056" y="0"/>
              </a:lnTo>
              <a:lnTo>
                <a:pt x="53211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77169-F062-554C-8EB8-41283250863D}">
      <dsp:nvSpPr>
        <dsp:cNvPr id="0" name=""/>
        <dsp:cNvSpPr/>
      </dsp:nvSpPr>
      <dsp:spPr>
        <a:xfrm>
          <a:off x="6892522" y="408168"/>
          <a:ext cx="532113" cy="1716067"/>
        </a:xfrm>
        <a:custGeom>
          <a:avLst/>
          <a:gdLst/>
          <a:ahLst/>
          <a:cxnLst/>
          <a:rect l="0" t="0" r="0" b="0"/>
          <a:pathLst>
            <a:path>
              <a:moveTo>
                <a:pt x="0" y="1716067"/>
              </a:moveTo>
              <a:lnTo>
                <a:pt x="266056" y="1716067"/>
              </a:lnTo>
              <a:lnTo>
                <a:pt x="266056" y="0"/>
              </a:lnTo>
              <a:lnTo>
                <a:pt x="53211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C0136-1375-274A-9B0C-52A03F4007C4}">
      <dsp:nvSpPr>
        <dsp:cNvPr id="0" name=""/>
        <dsp:cNvSpPr/>
      </dsp:nvSpPr>
      <dsp:spPr>
        <a:xfrm>
          <a:off x="3164266" y="1718499"/>
          <a:ext cx="3728255" cy="811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（西方文学）古代文学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64266" y="1718499"/>
        <a:ext cx="3728255" cy="811473"/>
      </dsp:txXfrm>
    </dsp:sp>
    <dsp:sp modelId="{B8AC19EA-7360-6B49-8A29-941EC3869CC0}">
      <dsp:nvSpPr>
        <dsp:cNvPr id="0" name=""/>
        <dsp:cNvSpPr/>
      </dsp:nvSpPr>
      <dsp:spPr>
        <a:xfrm>
          <a:off x="7424636" y="2432"/>
          <a:ext cx="2660569" cy="811473"/>
        </a:xfrm>
        <a:prstGeom prst="rect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 </a:t>
          </a:r>
          <a:r>
            <a:rPr lang="zh-CN" altLang="en-US" sz="24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24636" y="2432"/>
        <a:ext cx="2660569" cy="811473"/>
      </dsp:txXfrm>
    </dsp:sp>
    <dsp:sp modelId="{08C4CEA5-FD68-AD45-A89A-C567C0AAF292}">
      <dsp:nvSpPr>
        <dsp:cNvPr id="0" name=""/>
        <dsp:cNvSpPr/>
      </dsp:nvSpPr>
      <dsp:spPr>
        <a:xfrm>
          <a:off x="7424636" y="1146476"/>
          <a:ext cx="2660569" cy="811473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第二节 古希腊神话 </a:t>
          </a:r>
          <a:endParaRPr lang="zh-CN" altLang="en-US" sz="2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24636" y="1146476"/>
        <a:ext cx="2660569" cy="811473"/>
      </dsp:txXfrm>
    </dsp:sp>
    <dsp:sp modelId="{AC2089FC-DEFE-7C41-B03E-C6F18D7765A9}">
      <dsp:nvSpPr>
        <dsp:cNvPr id="0" name=""/>
        <dsp:cNvSpPr/>
      </dsp:nvSpPr>
      <dsp:spPr>
        <a:xfrm>
          <a:off x="7424636" y="2290521"/>
          <a:ext cx="2660569" cy="811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第三节 荷马史诗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24636" y="2290521"/>
        <a:ext cx="2660569" cy="811473"/>
      </dsp:txXfrm>
    </dsp:sp>
    <dsp:sp modelId="{8AECEB79-DF36-D844-BDBD-7A7ED723E829}">
      <dsp:nvSpPr>
        <dsp:cNvPr id="0" name=""/>
        <dsp:cNvSpPr/>
      </dsp:nvSpPr>
      <dsp:spPr>
        <a:xfrm>
          <a:off x="7424636" y="3434566"/>
          <a:ext cx="2660569" cy="811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第四节 古希腊戏剧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24636" y="3434566"/>
        <a:ext cx="2660569" cy="811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4C159-375C-9848-9550-8B1A71281675}">
      <dsp:nvSpPr>
        <dsp:cNvPr id="0" name=""/>
        <dsp:cNvSpPr/>
      </dsp:nvSpPr>
      <dsp:spPr>
        <a:xfrm>
          <a:off x="4184062" y="1090243"/>
          <a:ext cx="592533" cy="63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266" y="0"/>
              </a:lnTo>
              <a:lnTo>
                <a:pt x="296266" y="636973"/>
              </a:lnTo>
              <a:lnTo>
                <a:pt x="592533" y="63697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A7134-BE49-0044-818F-165319079580}">
      <dsp:nvSpPr>
        <dsp:cNvPr id="0" name=""/>
        <dsp:cNvSpPr/>
      </dsp:nvSpPr>
      <dsp:spPr>
        <a:xfrm>
          <a:off x="4184062" y="453269"/>
          <a:ext cx="592533" cy="636973"/>
        </a:xfrm>
        <a:custGeom>
          <a:avLst/>
          <a:gdLst/>
          <a:ahLst/>
          <a:cxnLst/>
          <a:rect l="0" t="0" r="0" b="0"/>
          <a:pathLst>
            <a:path>
              <a:moveTo>
                <a:pt x="0" y="636973"/>
              </a:moveTo>
              <a:lnTo>
                <a:pt x="296266" y="636973"/>
              </a:lnTo>
              <a:lnTo>
                <a:pt x="296266" y="0"/>
              </a:lnTo>
              <a:lnTo>
                <a:pt x="592533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DAD79-1864-F845-9C08-C3D3378BB76F}">
      <dsp:nvSpPr>
        <dsp:cNvPr id="0" name=""/>
        <dsp:cNvSpPr/>
      </dsp:nvSpPr>
      <dsp:spPr>
        <a:xfrm>
          <a:off x="821642" y="638436"/>
          <a:ext cx="3362419" cy="9036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（西方文学）中古文学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21642" y="638436"/>
        <a:ext cx="3362419" cy="903613"/>
      </dsp:txXfrm>
    </dsp:sp>
    <dsp:sp modelId="{041D6ED8-BE5C-A147-9E23-5BDFC4E1E0DA}">
      <dsp:nvSpPr>
        <dsp:cNvPr id="0" name=""/>
        <dsp:cNvSpPr/>
      </dsp:nvSpPr>
      <dsp:spPr>
        <a:xfrm>
          <a:off x="4776595" y="1462"/>
          <a:ext cx="2962666" cy="9036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76595" y="1462"/>
        <a:ext cx="2962666" cy="903613"/>
      </dsp:txXfrm>
    </dsp:sp>
    <dsp:sp modelId="{C8EE5780-C2C8-0E41-A40D-17691F8229CC}">
      <dsp:nvSpPr>
        <dsp:cNvPr id="0" name=""/>
        <dsp:cNvSpPr/>
      </dsp:nvSpPr>
      <dsp:spPr>
        <a:xfrm>
          <a:off x="4776595" y="1275409"/>
          <a:ext cx="2962666" cy="9036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第二节 但丁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76595" y="1275409"/>
        <a:ext cx="2962666" cy="9036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751BB-767E-B149-8153-EFD34D32E409}">
      <dsp:nvSpPr>
        <dsp:cNvPr id="0" name=""/>
        <dsp:cNvSpPr/>
      </dsp:nvSpPr>
      <dsp:spPr>
        <a:xfrm>
          <a:off x="5254739" y="1543878"/>
          <a:ext cx="529583" cy="1138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791" y="0"/>
              </a:lnTo>
              <a:lnTo>
                <a:pt x="264791" y="1138605"/>
              </a:lnTo>
              <a:lnTo>
                <a:pt x="529583" y="113860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9B51E-3434-2B4D-AD44-649AD9E13A62}">
      <dsp:nvSpPr>
        <dsp:cNvPr id="0" name=""/>
        <dsp:cNvSpPr/>
      </dsp:nvSpPr>
      <dsp:spPr>
        <a:xfrm>
          <a:off x="5254739" y="1498158"/>
          <a:ext cx="5295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583" y="4572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00BBB-5E5E-FB42-AFCC-CD9A02179C17}">
      <dsp:nvSpPr>
        <dsp:cNvPr id="0" name=""/>
        <dsp:cNvSpPr/>
      </dsp:nvSpPr>
      <dsp:spPr>
        <a:xfrm>
          <a:off x="5254739" y="405273"/>
          <a:ext cx="529583" cy="1138605"/>
        </a:xfrm>
        <a:custGeom>
          <a:avLst/>
          <a:gdLst/>
          <a:ahLst/>
          <a:cxnLst/>
          <a:rect l="0" t="0" r="0" b="0"/>
          <a:pathLst>
            <a:path>
              <a:moveTo>
                <a:pt x="0" y="1138605"/>
              </a:moveTo>
              <a:lnTo>
                <a:pt x="264791" y="1138605"/>
              </a:lnTo>
              <a:lnTo>
                <a:pt x="264791" y="0"/>
              </a:lnTo>
              <a:lnTo>
                <a:pt x="529583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72C2A-DE4D-7A45-9830-509742F0748B}">
      <dsp:nvSpPr>
        <dsp:cNvPr id="0" name=""/>
        <dsp:cNvSpPr/>
      </dsp:nvSpPr>
      <dsp:spPr>
        <a:xfrm>
          <a:off x="2606819" y="967406"/>
          <a:ext cx="2647919" cy="11529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文艺复兴时期文学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06819" y="967406"/>
        <a:ext cx="2647919" cy="1152943"/>
      </dsp:txXfrm>
    </dsp:sp>
    <dsp:sp modelId="{8FCFD3CF-89B3-674E-B43D-5E11E7FCC08D}">
      <dsp:nvSpPr>
        <dsp:cNvPr id="0" name=""/>
        <dsp:cNvSpPr/>
      </dsp:nvSpPr>
      <dsp:spPr>
        <a:xfrm>
          <a:off x="5784322" y="1465"/>
          <a:ext cx="2647919" cy="8076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84322" y="1465"/>
        <a:ext cx="2647919" cy="807615"/>
      </dsp:txXfrm>
    </dsp:sp>
    <dsp:sp modelId="{3B90AD8B-381A-2247-988A-2058CD3140CA}">
      <dsp:nvSpPr>
        <dsp:cNvPr id="0" name=""/>
        <dsp:cNvSpPr/>
      </dsp:nvSpPr>
      <dsp:spPr>
        <a:xfrm>
          <a:off x="5784322" y="1140070"/>
          <a:ext cx="2647919" cy="8076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第二节 塞万提斯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84322" y="1140070"/>
        <a:ext cx="2647919" cy="807615"/>
      </dsp:txXfrm>
    </dsp:sp>
    <dsp:sp modelId="{BAD8DE0B-3141-4141-AE32-50074F74C2AD}">
      <dsp:nvSpPr>
        <dsp:cNvPr id="0" name=""/>
        <dsp:cNvSpPr/>
      </dsp:nvSpPr>
      <dsp:spPr>
        <a:xfrm>
          <a:off x="5784322" y="2278676"/>
          <a:ext cx="2647919" cy="8076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第三节 莎士比亚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84322" y="2278676"/>
        <a:ext cx="2647919" cy="8076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D02B-0941-1D4D-A33D-7EDCAFFB7583}">
      <dsp:nvSpPr>
        <dsp:cNvPr id="0" name=""/>
        <dsp:cNvSpPr/>
      </dsp:nvSpPr>
      <dsp:spPr>
        <a:xfrm>
          <a:off x="4055311" y="1192695"/>
          <a:ext cx="649063" cy="697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531" y="0"/>
              </a:lnTo>
              <a:lnTo>
                <a:pt x="324531" y="697743"/>
              </a:lnTo>
              <a:lnTo>
                <a:pt x="649063" y="69774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0AEA8-E49E-AE44-A4CB-F134A6E6B8F7}">
      <dsp:nvSpPr>
        <dsp:cNvPr id="0" name=""/>
        <dsp:cNvSpPr/>
      </dsp:nvSpPr>
      <dsp:spPr>
        <a:xfrm>
          <a:off x="4055311" y="494951"/>
          <a:ext cx="649063" cy="697743"/>
        </a:xfrm>
        <a:custGeom>
          <a:avLst/>
          <a:gdLst/>
          <a:ahLst/>
          <a:cxnLst/>
          <a:rect l="0" t="0" r="0" b="0"/>
          <a:pathLst>
            <a:path>
              <a:moveTo>
                <a:pt x="0" y="697743"/>
              </a:moveTo>
              <a:lnTo>
                <a:pt x="324531" y="697743"/>
              </a:lnTo>
              <a:lnTo>
                <a:pt x="324531" y="0"/>
              </a:lnTo>
              <a:lnTo>
                <a:pt x="649063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21D1F-5C98-F74C-A316-BC45468DCE36}">
      <dsp:nvSpPr>
        <dsp:cNvPr id="0" name=""/>
        <dsp:cNvSpPr/>
      </dsp:nvSpPr>
      <dsp:spPr>
        <a:xfrm>
          <a:off x="809993" y="697784"/>
          <a:ext cx="3245318" cy="9898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100000"/>
            </a:lnSpc>
            <a:spcBef>
              <a:spcPct val="0"/>
            </a:spcBef>
            <a:spcAft>
              <a:spcPts val="8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lvl="0" algn="ctr" defTabSz="1066800" rtl="0">
            <a:lnSpc>
              <a:spcPct val="100000"/>
            </a:lnSpc>
            <a:spcBef>
              <a:spcPct val="0"/>
            </a:spcBef>
            <a:spcAft>
              <a:spcPts val="800"/>
            </a:spcAft>
          </a:pPr>
          <a:r>
            <a:rPr lang="en-US" altLang="zh-CN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17</a:t>
          </a: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世纪文学 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09993" y="697784"/>
        <a:ext cx="3245318" cy="989822"/>
      </dsp:txXfrm>
    </dsp:sp>
    <dsp:sp modelId="{8D6D9DC7-031C-8E42-B34A-3D6840C7C85F}">
      <dsp:nvSpPr>
        <dsp:cNvPr id="0" name=""/>
        <dsp:cNvSpPr/>
      </dsp:nvSpPr>
      <dsp:spPr>
        <a:xfrm>
          <a:off x="4704375" y="40"/>
          <a:ext cx="3245318" cy="9898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04375" y="40"/>
        <a:ext cx="3245318" cy="989822"/>
      </dsp:txXfrm>
    </dsp:sp>
    <dsp:sp modelId="{F5DC14E5-BFAA-454E-8A2C-8EAD07B18921}">
      <dsp:nvSpPr>
        <dsp:cNvPr id="0" name=""/>
        <dsp:cNvSpPr/>
      </dsp:nvSpPr>
      <dsp:spPr>
        <a:xfrm>
          <a:off x="4704375" y="1395527"/>
          <a:ext cx="3245318" cy="9898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Microsoft YaHei" charset="-122"/>
              <a:ea typeface="Microsoft YaHei" charset="-122"/>
              <a:cs typeface="Microsoft YaHei" charset="-122"/>
            </a:rPr>
            <a:t>第二节 莫里哀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04375" y="1395527"/>
        <a:ext cx="3245318" cy="9898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2F417-5CEB-CC49-AE9F-3DC6D9267100}">
      <dsp:nvSpPr>
        <dsp:cNvPr id="0" name=""/>
        <dsp:cNvSpPr/>
      </dsp:nvSpPr>
      <dsp:spPr>
        <a:xfrm>
          <a:off x="3325415" y="1244599"/>
          <a:ext cx="664368" cy="71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2184" y="0"/>
              </a:lnTo>
              <a:lnTo>
                <a:pt x="332184" y="714196"/>
              </a:lnTo>
              <a:lnTo>
                <a:pt x="664368" y="71419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3FD8A-F85A-6F46-82DB-E24976BD1268}">
      <dsp:nvSpPr>
        <dsp:cNvPr id="0" name=""/>
        <dsp:cNvSpPr/>
      </dsp:nvSpPr>
      <dsp:spPr>
        <a:xfrm>
          <a:off x="3325415" y="530403"/>
          <a:ext cx="664368" cy="714196"/>
        </a:xfrm>
        <a:custGeom>
          <a:avLst/>
          <a:gdLst/>
          <a:ahLst/>
          <a:cxnLst/>
          <a:rect l="0" t="0" r="0" b="0"/>
          <a:pathLst>
            <a:path>
              <a:moveTo>
                <a:pt x="0" y="714196"/>
              </a:moveTo>
              <a:lnTo>
                <a:pt x="332184" y="714196"/>
              </a:lnTo>
              <a:lnTo>
                <a:pt x="332184" y="0"/>
              </a:lnTo>
              <a:lnTo>
                <a:pt x="664368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C28CC-83FA-454D-BA2A-E77127D18A16}">
      <dsp:nvSpPr>
        <dsp:cNvPr id="0" name=""/>
        <dsp:cNvSpPr/>
      </dsp:nvSpPr>
      <dsp:spPr>
        <a:xfrm>
          <a:off x="3571" y="738018"/>
          <a:ext cx="3321843" cy="10131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（西方文学）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18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世纪文学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71" y="738018"/>
        <a:ext cx="3321843" cy="1013162"/>
      </dsp:txXfrm>
    </dsp:sp>
    <dsp:sp modelId="{A4CF1A4B-7AD6-6C48-A208-523C42F7C7EA}">
      <dsp:nvSpPr>
        <dsp:cNvPr id="0" name=""/>
        <dsp:cNvSpPr/>
      </dsp:nvSpPr>
      <dsp:spPr>
        <a:xfrm>
          <a:off x="3989783" y="23822"/>
          <a:ext cx="3321843" cy="10131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Microsoft YaHei" charset="-122"/>
              <a:ea typeface="Microsoft YaHei" charset="-122"/>
              <a:cs typeface="Microsoft YaHei" charset="-122"/>
            </a:rPr>
            <a:t>第一节 概述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89783" y="23822"/>
        <a:ext cx="3321843" cy="1013162"/>
      </dsp:txXfrm>
    </dsp:sp>
    <dsp:sp modelId="{16873B6F-2E75-3E49-A18A-0AACF7EAB263}">
      <dsp:nvSpPr>
        <dsp:cNvPr id="0" name=""/>
        <dsp:cNvSpPr/>
      </dsp:nvSpPr>
      <dsp:spPr>
        <a:xfrm>
          <a:off x="3989783" y="1452214"/>
          <a:ext cx="3321843" cy="10131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Microsoft YaHei" charset="-122"/>
              <a:ea typeface="Microsoft YaHei" charset="-122"/>
              <a:cs typeface="Microsoft YaHei" charset="-122"/>
            </a:rPr>
            <a:t>第二节 歌德 </a:t>
          </a: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89783" y="1452214"/>
        <a:ext cx="3321843" cy="1013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DE97B-49F6-824B-9F6E-9AB4A5287ADB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62266-4AFF-E044-89D2-F05D55345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01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2793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24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63599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25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10449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26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72127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31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98799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37743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33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02216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256648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906821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93081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869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692979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38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26225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46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419133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47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447329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48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7776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49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20841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50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0140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51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121602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52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993350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53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02691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624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54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19637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68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153493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69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628921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70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674130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71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79506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72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85333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73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33935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86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953037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87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140207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88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587274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en-US" altLang="en-US" sz="1200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26634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89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91121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94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739610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95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796550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96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856971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887313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83901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24707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778391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108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646197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109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1835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5355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110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75309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111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590252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119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505060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120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14189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121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434966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122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354573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123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0257081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7509126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797491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04761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13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7617822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127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236506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07866-AAED-49E8-869F-0ACB1D24FEF8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3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14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89236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15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1785993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1" lang="zh-CN" altLang="en-US"/>
          </a:p>
        </p:txBody>
      </p:sp>
      <p:sp>
        <p:nvSpPr>
          <p:cNvPr id="1741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EDED684-0A95-6F43-9B51-164537ACD07A}" type="slidenum">
              <a:rPr altLang="en-US"/>
              <a:pPr/>
              <a:t>16</a:t>
            </a:fld>
            <a:endParaRPr altLang="en-US"/>
          </a:p>
        </p:txBody>
      </p:sp>
    </p:spTree>
    <p:extLst>
      <p:ext uri="{BB962C8B-B14F-4D97-AF65-F5344CB8AC3E}">
        <p14:creationId xmlns:p14="http://schemas.microsoft.com/office/powerpoint/2010/main" val="65075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014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84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218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14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03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377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82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22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88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55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2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48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18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53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3C721-A4DD-9B4F-9591-C24BFA17D780}" type="datetimeFigureOut">
              <a:rPr kumimoji="1" lang="zh-CN" altLang="en-US" smtClean="0"/>
              <a:t>21/3/30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6A4B-3A8A-D749-BD8D-DD347EAC81D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 userDrawn="1"/>
        </p:nvSpPr>
        <p:spPr bwMode="auto">
          <a:xfrm>
            <a:off x="0" y="6457950"/>
            <a:ext cx="125742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串讲时间本周二四六晚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，结束后给大家发出勤奖励 </a:t>
            </a:r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万能答题模板＋全书思维导图汇总</a:t>
            </a:r>
            <a:endPara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04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-99392"/>
            <a:ext cx="12259824" cy="69573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57483" y="5288340"/>
            <a:ext cx="8256588" cy="15696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200000"/>
              </a:lnSpc>
              <a:buFont typeface="Arial" charset="0"/>
              <a:buNone/>
              <a:defRPr/>
            </a:pPr>
            <a:r>
              <a:rPr lang="zh-CN" altLang="en-US" sz="4800" b="1" noProof="1" smtClean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串</a:t>
            </a:r>
            <a:r>
              <a:rPr lang="zh-CN" altLang="en-US" sz="4800" b="1" noProof="1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讲</a:t>
            </a:r>
            <a:r>
              <a:rPr lang="en-US" altLang="zh-CN" sz="4800" b="1" noProof="1" smtClean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sz="4800" b="1" noProof="1"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7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403529"/>
              </p:ext>
            </p:extLst>
          </p:nvPr>
        </p:nvGraphicFramePr>
        <p:xfrm>
          <a:off x="798286" y="1557338"/>
          <a:ext cx="10290628" cy="3527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4321"/>
                <a:gridCol w="4515827"/>
                <a:gridCol w="2910480"/>
              </a:tblGrid>
              <a:tr h="587904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题型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题量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分值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87904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×26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26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904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多选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×6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904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名词解释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×5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904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×3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18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7904">
                <a:tc>
                  <a:txBody>
                    <a:bodyPr/>
                    <a:lstStyle/>
                    <a:p>
                      <a:pPr marL="85090" indent="1797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论述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×2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r>
                        <a:rPr lang="zh-CN" altLang="en-US" sz="2400" spc="-5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95" name="文本框 2"/>
          <p:cNvSpPr txBox="1">
            <a:spLocks noChangeArrowheads="1"/>
          </p:cNvSpPr>
          <p:nvPr/>
        </p:nvSpPr>
        <p:spPr bwMode="auto">
          <a:xfrm>
            <a:off x="514376" y="511562"/>
            <a:ext cx="5545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考试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题型</a:t>
            </a:r>
          </a:p>
        </p:txBody>
      </p:sp>
      <p:sp>
        <p:nvSpPr>
          <p:cNvPr id="11296" name="文本框 1"/>
          <p:cNvSpPr txBox="1">
            <a:spLocks noChangeArrowheads="1"/>
          </p:cNvSpPr>
          <p:nvPr/>
        </p:nvSpPr>
        <p:spPr bwMode="auto">
          <a:xfrm>
            <a:off x="4813378" y="5607318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以上为上考期</a:t>
            </a:r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题型，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具体以实际考试为主。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5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《</a:t>
            </a:r>
            <a:r>
              <a:rPr lang="zh-CN" altLang="en-US" sz="2800" dirty="0"/>
              <a:t>李尔王</a:t>
            </a:r>
            <a:r>
              <a:rPr lang="en-US" altLang="zh-CN" sz="2800" dirty="0"/>
              <a:t>》</a:t>
            </a:r>
            <a:r>
              <a:rPr lang="zh-CN" altLang="en-US" sz="2800" dirty="0"/>
              <a:t>中塑造的体现作者人文主义理想的人物是（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苔丝狄蒙娜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李尔王 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考狄莉亚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奥赛罗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3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《</a:t>
            </a:r>
            <a:r>
              <a:rPr lang="zh-CN" altLang="en-US" sz="2800" dirty="0"/>
              <a:t>李尔王</a:t>
            </a:r>
            <a:r>
              <a:rPr lang="en-US" altLang="zh-CN" sz="2800" dirty="0"/>
              <a:t>》</a:t>
            </a:r>
            <a:r>
              <a:rPr lang="zh-CN" altLang="en-US" sz="2800" dirty="0"/>
              <a:t>中塑造的体现作者人文主义理想的人物是（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苔丝狄蒙娜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李尔王 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考狄莉亚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奥赛罗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1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《</a:t>
            </a:r>
            <a:r>
              <a:rPr lang="zh-CN" altLang="en-US" sz="2800" dirty="0"/>
              <a:t>威尼斯商人</a:t>
            </a:r>
            <a:r>
              <a:rPr lang="en-US" altLang="zh-CN" sz="2800" dirty="0"/>
              <a:t>》</a:t>
            </a:r>
            <a:r>
              <a:rPr lang="zh-CN" altLang="en-US" sz="2800" dirty="0"/>
              <a:t>中的高利贷者形象是（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安东尼奥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麦克白 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高布赛克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夏洛克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42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《</a:t>
            </a:r>
            <a:r>
              <a:rPr lang="zh-CN" altLang="en-US" sz="2800" dirty="0"/>
              <a:t>威尼斯商人</a:t>
            </a:r>
            <a:r>
              <a:rPr lang="en-US" altLang="zh-CN" sz="2800" dirty="0"/>
              <a:t>》</a:t>
            </a:r>
            <a:r>
              <a:rPr lang="zh-CN" altLang="en-US" sz="2800" dirty="0"/>
              <a:t>中的高利贷者形象是（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安东尼奥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麦克白 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高布赛克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夏洛克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6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0402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33505451"/>
              </p:ext>
            </p:extLst>
          </p:nvPr>
        </p:nvGraphicFramePr>
        <p:xfrm>
          <a:off x="1113182" y="2358887"/>
          <a:ext cx="8759687" cy="238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27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2645" y="763136"/>
            <a:ext cx="118110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世纪英国资产阶级革命文学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）弥尔顿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英国资产阶级革命文学</a:t>
            </a:r>
            <a:r>
              <a:rPr lang="zh-CN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最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杰出的</a:t>
            </a:r>
            <a:r>
              <a:rPr lang="zh-CN" altLang="en-US" sz="20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代表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以</a:t>
            </a:r>
            <a:r>
              <a:rPr lang="en-US" altLang="zh-CN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圣经</a:t>
            </a:r>
            <a:r>
              <a:rPr lang="en-US" altLang="zh-CN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为题材，创作了 </a:t>
            </a:r>
            <a:r>
              <a:rPr lang="en-US" altLang="zh-CN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失乐园</a:t>
            </a:r>
            <a:r>
              <a:rPr lang="en-US" altLang="zh-CN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复乐园</a:t>
            </a:r>
            <a:r>
              <a:rPr lang="en-US" altLang="zh-CN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历士参孙</a:t>
            </a:r>
            <a:r>
              <a:rPr lang="en-US" altLang="zh-CN" sz="20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》</a:t>
            </a:r>
            <a:endParaRPr lang="en-US" altLang="zh-CN" sz="2000" u="sng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  <a:defRPr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长诗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失乐园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》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内容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：魔鬼</a:t>
            </a:r>
            <a:r>
              <a:rPr lang="zh-CN" altLang="en-US" sz="20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撒旦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诱惑“亚当＋夏娃”（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旧约＊创世纪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思想：撒旦体现英国资产阶级革命者双重性格（反抗独裁者）却又（骄奢淫逸）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  <a:defRPr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长诗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复乐园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以</a:t>
            </a:r>
            <a:r>
              <a:rPr lang="zh-CN" altLang="en-US" sz="2000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耶稣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为主人公（旷野绝食40天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）“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耶稣”抵制住了撒旦在物质和精神上对他的诱惑和恐吓。</a:t>
            </a:r>
            <a:endParaRPr lang="en-US" altLang="zh-CN" sz="20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  <a:defRPr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诗剧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历士参孙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以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参孙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为主人公（身陷囹圄、双目失明的忍耐精神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）表达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了弥尔顿深处逆境而不沮丧，等待时机继续战斗的思想感情。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0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2</a:t>
            </a:r>
            <a:r>
              <a:rPr lang="zh-CN" altLang="en-US" sz="20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代表作家：班扬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［著名的清教徒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KaiTi" charset="-122"/>
                <a:ea typeface="KaiTi" charset="-122"/>
                <a:cs typeface="KaiTi" charset="-122"/>
              </a:rPr>
              <a:t>］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，讽喻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小说</a:t>
            </a:r>
            <a:r>
              <a:rPr lang="en-US" altLang="zh-CN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天路历程</a:t>
            </a:r>
            <a:r>
              <a:rPr lang="en-US" altLang="zh-CN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zh-CN" altLang="en-US" sz="2000" u="sng" dirty="0" smtClean="0">
              <a:solidFill>
                <a:srgbClr val="FF0000"/>
              </a:solidFill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世纪法国古典主义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高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乃依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悲</a:t>
            </a:r>
            <a:r>
              <a:rPr lang="zh-CN" altLang="en-US" sz="2400" b="1" dirty="0">
                <a:latin typeface="STZhongsong" charset="-122"/>
                <a:ea typeface="STZhongsong" charset="-122"/>
                <a:cs typeface="STZhongsong" charset="-122"/>
              </a:rPr>
              <a:t>剧的</a:t>
            </a:r>
            <a:r>
              <a:rPr lang="zh-CN" altLang="en-US" sz="2400" b="1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创</a:t>
            </a:r>
            <a:r>
              <a:rPr lang="zh-CN" altLang="en-US" sz="2400" b="1" dirty="0">
                <a:latin typeface="STZhongsong" charset="-122"/>
                <a:ea typeface="STZhongsong" charset="-122"/>
                <a:cs typeface="STZhongsong" charset="-122"/>
              </a:rPr>
              <a:t>始人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，第一部典范作品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熙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德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>
              <a:solidFill>
                <a:srgbClr val="00B05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拉</a:t>
            </a:r>
            <a:r>
              <a:rPr lang="zh-CN" altLang="en-US" sz="240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辛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使古典主义悲剧走向</a:t>
            </a:r>
            <a:r>
              <a:rPr lang="zh-CN" altLang="en-US" sz="240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成熟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，代表作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安德罗马克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>
              <a:solidFill>
                <a:srgbClr val="00B05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布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瓦洛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文学理论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集大成者，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诗的艺术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古典主义</a:t>
            </a:r>
            <a:r>
              <a:rPr lang="zh-CN" altLang="en-US" sz="240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立法者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>
              <a:solidFill>
                <a:srgbClr val="00B050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莫里哀：喜剧作家，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可笑的女才子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》《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吝啬鬼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拉封丹：寓言诗人。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8446950" y="1587224"/>
            <a:ext cx="1210588" cy="40011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000">
                <a:latin typeface="KaiTi" charset="-122"/>
                <a:ea typeface="KaiTi" charset="-122"/>
                <a:cs typeface="KaiTi" charset="-122"/>
              </a:rPr>
              <a:t>高倍床戏</a:t>
            </a:r>
          </a:p>
        </p:txBody>
      </p:sp>
    </p:spTree>
    <p:extLst>
      <p:ext uri="{BB962C8B-B14F-4D97-AF65-F5344CB8AC3E}">
        <p14:creationId xmlns:p14="http://schemas.microsoft.com/office/powerpoint/2010/main" val="7765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世纪法国古典主义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TZhongsong" charset="-122"/>
                <a:ea typeface="STZhongsong" charset="-122"/>
                <a:cs typeface="STZhongsong" charset="-122"/>
              </a:rPr>
              <a:t>）古典主义</a:t>
            </a:r>
            <a:endParaRPr lang="en-US" altLang="zh-CN" sz="2400" b="1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17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世纪</a:t>
            </a:r>
            <a:r>
              <a:rPr lang="zh-CN" altLang="en-US" sz="2400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法国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形成的文学思潮。 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政治上</a:t>
            </a:r>
            <a:r>
              <a:rPr lang="zh-CN" altLang="en-US" sz="2400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拥护王权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，哲学上</a:t>
            </a:r>
            <a:r>
              <a:rPr lang="zh-CN" altLang="en-US" sz="2400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推崇理性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［以</a:t>
            </a:r>
            <a:r>
              <a:rPr lang="zh-CN" altLang="en-US" sz="24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笛卡尔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的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“唯理主义”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哲学为基础］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戏剧创作</a:t>
            </a:r>
            <a:r>
              <a:rPr lang="zh-CN" altLang="en-US" sz="2400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模仿古人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，重视创作规则。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）三一律</a:t>
            </a:r>
            <a:endParaRPr lang="en-US" altLang="zh-CN" sz="2400" b="1" dirty="0" smtClean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在古典主义戏剧的创作规则中，影响最大的是“三一律”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“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三一律”要求一个剧本只能有</a:t>
            </a:r>
            <a:r>
              <a:rPr lang="zh-CN" altLang="en-US" sz="2400" dirty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一个情节线索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，剧情只能发生在</a:t>
            </a:r>
            <a:r>
              <a:rPr lang="zh-CN" altLang="en-US" sz="2400" dirty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同一地点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，时间不准超过</a:t>
            </a:r>
            <a:r>
              <a:rPr lang="zh-CN" altLang="en-US" sz="2400" dirty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</a:rPr>
              <a:t>一昼夜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，即</a:t>
            </a:r>
            <a:r>
              <a:rPr lang="en-US" altLang="zh-CN" sz="2400" dirty="0">
                <a:latin typeface="STZhongsong" charset="-122"/>
                <a:ea typeface="STZhongsong" charset="-122"/>
                <a:cs typeface="STZhongsong" charset="-122"/>
              </a:rPr>
              <a:t>24</a:t>
            </a:r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小时。</a:t>
            </a:r>
            <a:endParaRPr lang="zh-CN" altLang="en-US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2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莫里哀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）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17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世纪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法国古典主义喜剧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的杰出代表。</a:t>
            </a:r>
            <a:endParaRPr lang="en-US" altLang="zh-CN" sz="2400" dirty="0" smtClean="0">
              <a:solidFill>
                <a:srgbClr val="1F2D3D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）其剧作具有现实主义精神，批判矛头指向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封建贵族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solidFill>
                <a:srgbClr val="1F2D3D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）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代表作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伪君子</a:t>
            </a:r>
            <a:r>
              <a:rPr lang="en-US" altLang="zh-CN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400" dirty="0" smtClean="0">
                <a:solidFill>
                  <a:srgbClr val="1F2D3D"/>
                </a:solidFill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zh-CN" altLang="en-US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6287" y="3185763"/>
            <a:ext cx="104062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《可笑的女才子》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讽刺贵族沙龙咬文嚼字；</a:t>
            </a:r>
            <a:r>
              <a:rPr lang="zh-CN" altLang="en-US" sz="20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［选择］</a:t>
            </a:r>
            <a:endParaRPr lang="en-US" altLang="zh-CN" sz="2000" b="1" dirty="0" smtClean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妇人学堂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伪君子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唐璜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恨世者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；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吝啬鬼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塑造了贪婪吝啬的高利贷者</a:t>
            </a:r>
            <a:r>
              <a:rPr lang="zh-CN" altLang="en-US" sz="20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阿巴贡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的形象，揭示了</a:t>
            </a:r>
            <a:r>
              <a:rPr lang="zh-CN" altLang="en-US" sz="20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资产者拜金主义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的恶习，揭露了被金钱扭曲的人性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；</a:t>
            </a:r>
            <a:r>
              <a:rPr lang="zh-CN" altLang="en-US" sz="20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［选择／名词］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史嘉本的诡计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（仆人的民主主义形象）；</a:t>
            </a:r>
            <a:endParaRPr lang="en-US" altLang="zh-CN" sz="20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无病呻吟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0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［选择］</a:t>
            </a:r>
            <a:endParaRPr lang="en-US" altLang="zh-CN" sz="2000" b="1" dirty="0" smtClean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莫里哀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伪君子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思想内容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）通过塑造伪装成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虔诚的天主教徒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的恶人答丢夫的形象；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）暴露了法国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天主教会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和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贵族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社会成员的伪善面目；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）充分揭示了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宗教的欺骗性和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危害性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，还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揭示了骗子共同的欺骗手段，即掌握人们内心最希望得到的东西，满足人最强烈的欲望，从而达到目的。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0572" y="406399"/>
            <a:ext cx="89407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各章节考试题目比重</a:t>
            </a:r>
            <a:endParaRPr lang="en-US" altLang="zh-CN" sz="2400" b="1" i="0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第一章 （西方文学）古代文学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132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2 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第二章 （西方文学）中古文学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90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3 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第三章 （西方文学）文艺复兴时期文学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149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4 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第四章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17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92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5 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第五章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18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78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6 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第六章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19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世纪文学（一）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139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7 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第七章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19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世纪文学（二）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250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8 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第八章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19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世纪文学（三）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183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9 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第九章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20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世纪文学（一）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287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10 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第十章 （西方文学）</a:t>
            </a:r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20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世纪文学（二）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328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11 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第十一章 （东方文学）古代文学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104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12 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第十二章 （东方文学）中古文学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90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13 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第十三章 （东方文学）近代文学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50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14 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第十四章 （东方文学）现代文学 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43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 smtClean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  <a:p>
            <a:pPr lvl="1"/>
            <a:r>
              <a:rPr lang="en-US" altLang="zh-CN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15 </a:t>
            </a:r>
            <a:r>
              <a:rPr lang="zh-CN" altLang="en-US" sz="2400" b="0" i="0" u="none" strike="noStrike" dirty="0" smtClean="0">
                <a:solidFill>
                  <a:srgbClr val="5E6D82"/>
                </a:solidFill>
                <a:effectLst/>
                <a:latin typeface="KaiTi" charset="-122"/>
                <a:ea typeface="KaiTi" charset="-122"/>
                <a:cs typeface="KaiTi" charset="-122"/>
              </a:rPr>
              <a:t>第十五章 （东方文学）当代文学 </a:t>
            </a:r>
            <a:r>
              <a:rPr lang="en-US" altLang="zh-CN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44</a:t>
            </a:r>
            <a:r>
              <a:rPr lang="zh-CN" altLang="en-US" sz="2400" b="0" i="0" u="none" strike="noStrike" dirty="0" smtClean="0">
                <a:solidFill>
                  <a:srgbClr val="7AAB78"/>
                </a:solidFill>
                <a:effectLst/>
                <a:latin typeface="KaiTi" charset="-122"/>
                <a:ea typeface="KaiTi" charset="-122"/>
                <a:cs typeface="KaiTi" charset="-122"/>
              </a:rPr>
              <a:t>题</a:t>
            </a:r>
            <a:endParaRPr lang="zh-CN" altLang="en-US" sz="2400" b="0" i="0" dirty="0">
              <a:solidFill>
                <a:srgbClr val="5E6D82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796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莫里哀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伪君子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人物形象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）答丢未是</a:t>
            </a:r>
            <a:r>
              <a:rPr lang="zh-CN" altLang="en-US" sz="2400" dirty="0" smtClean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伪善的化身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，他善于骗取人们的信任，以达到卑鄙目的。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）他的丑恶嘴脸是通过“</a:t>
            </a:r>
            <a:r>
              <a:rPr lang="zh-CN" altLang="en-US" sz="2400" dirty="0" smtClean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贪食、贪财、贪色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”的行径暴露出来的。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）答丢夫的伪善具有</a:t>
            </a:r>
            <a:r>
              <a:rPr lang="zh-CN" altLang="en-US" sz="2400" dirty="0" smtClean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巨大的危害性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6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55921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6.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莫里哀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伪君子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艺术特色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［简答／没考过］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）艺术手法基本符合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古典主义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的要求。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比如戏剧采用韵文诗体，分为五幕，完全遵从三一律的创作法规，人物性格扁平、概念化。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）在一定程度上突破了古典主义喜剧的严格界限，已经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带有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明显的悲剧意味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）还吸收了各种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民间戏剧、笑剧、闹剧等手法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，增强了喜剧的艺术效果，使喜剧突破了古典喜剧的模式，走向近代喜剧。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4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）塑造众多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人物形象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，如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女仆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桃丽娜的机智勇敢，答丢夫的奸诈丑恶等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r>
              <a:rPr lang="zh-CN" altLang="en-US" sz="2400" dirty="0" smtClean="0">
                <a:solidFill>
                  <a:srgbClr val="00B050"/>
                </a:solidFill>
                <a:latin typeface="STZhongsong" charset="-122"/>
                <a:ea typeface="STZhongsong" charset="-122"/>
                <a:cs typeface="STZhongsong" charset="-122"/>
              </a:rPr>
              <a:t>［选择］</a:t>
            </a:r>
            <a:endParaRPr lang="zh-CN" altLang="en-US" sz="2400" dirty="0">
              <a:solidFill>
                <a:srgbClr val="00B05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5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4115" y="464456"/>
            <a:ext cx="110112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第四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章 </a:t>
            </a:r>
            <a:r>
              <a:rPr lang="en-US" altLang="zh-CN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17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知识点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英国资产阶级革命文学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法国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古典主义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一律</a:t>
            </a:r>
            <a:r>
              <a:rPr lang="zh-CN" altLang="en-US" sz="24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【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重点名词</a:t>
            </a:r>
            <a:r>
              <a:rPr lang="zh-CN" altLang="en-US" sz="24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】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莫里哀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吝啬鬼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伪君子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人物形象／思想内容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【名词／简答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】</a:t>
            </a:r>
            <a:endParaRPr lang="en-US" altLang="zh-CN" sz="2400" dirty="0" smtClean="0">
              <a:solidFill>
                <a:srgbClr val="00B050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 smtClean="0">
              <a:solidFill>
                <a:srgbClr val="00B05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17</a:t>
            </a:r>
            <a:r>
              <a:rPr lang="zh-CN" altLang="en-US" sz="2800" dirty="0"/>
              <a:t>世纪英国资产阶级革命文学最杰出的作家是（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高乃依 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莫里哀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弥尔顿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约翰</a:t>
            </a:r>
            <a:r>
              <a:rPr lang="en-US" altLang="zh-CN" sz="2800" dirty="0"/>
              <a:t>·</a:t>
            </a:r>
            <a:r>
              <a:rPr lang="zh-CN" altLang="en-US" sz="2800" dirty="0"/>
              <a:t>班扬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5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17</a:t>
            </a:r>
            <a:r>
              <a:rPr lang="zh-CN" altLang="en-US" sz="2800" dirty="0"/>
              <a:t>世纪英国资产阶级革命文学最杰出的作家是（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高乃依 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莫里哀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弥尔顿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约翰</a:t>
            </a:r>
            <a:r>
              <a:rPr lang="en-US" altLang="zh-CN" sz="2800" dirty="0"/>
              <a:t>·</a:t>
            </a:r>
            <a:r>
              <a:rPr lang="zh-CN" altLang="en-US" sz="2800" dirty="0"/>
              <a:t>班扬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法国古典主义悲剧的创始人是（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拉辛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高乃依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拉封丹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莫里哀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9140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法国古典主义悲剧的创始人是（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拉辛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高乃依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拉封丹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莫里哀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8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17</a:t>
            </a:r>
            <a:r>
              <a:rPr lang="zh-CN" altLang="en-US" sz="2800" dirty="0"/>
              <a:t>世纪英国作家班扬的代表作是（） 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复乐园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力士参孙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天路历程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4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 dirty="0"/>
              <a:t>17</a:t>
            </a:r>
            <a:r>
              <a:rPr lang="zh-CN" altLang="en-US" sz="2800" dirty="0"/>
              <a:t>世纪英国作家班扬的代表作是（） 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复乐园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力士参孙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失乐园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D:《</a:t>
            </a:r>
            <a:r>
              <a:rPr lang="zh-CN" altLang="en-US" sz="2800" dirty="0">
                <a:solidFill>
                  <a:srgbClr val="C00000"/>
                </a:solidFill>
              </a:rPr>
              <a:t>天路历程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4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" name="图表 2"/>
          <p:cNvGraphicFramePr/>
          <p:nvPr>
            <p:extLst/>
          </p:nvPr>
        </p:nvGraphicFramePr>
        <p:xfrm>
          <a:off x="1879601" y="2472267"/>
          <a:ext cx="7315199" cy="248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89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862968101"/>
              </p:ext>
            </p:extLst>
          </p:nvPr>
        </p:nvGraphicFramePr>
        <p:xfrm>
          <a:off x="-1116908" y="1558635"/>
          <a:ext cx="1324947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43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1675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启蒙运动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［没考</a:t>
            </a:r>
            <a:r>
              <a:rPr lang="zh-CN" altLang="en-US" sz="2400" b="1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过／名词］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18世纪以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法国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为运动中心的，欧洲影响深远的思想文化运动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，是西方资产阶级继文艺复兴之后又一次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反封建反教会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的思想解放运动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28158"/>
            <a:ext cx="11963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启蒙运动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英国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（1）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笛  </a:t>
            </a:r>
            <a:r>
              <a:rPr lang="en-US" altLang="zh-CN" sz="20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福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——英国现代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现实主义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小说的先驱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en-US" altLang="zh-CN" sz="20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鲁滨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逊</a:t>
            </a:r>
            <a:r>
              <a:rPr lang="en-US" altLang="zh-CN" sz="20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漂流记</a:t>
            </a:r>
            <a:r>
              <a:rPr lang="en-US" altLang="zh-CN" sz="20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理查逊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英国</a:t>
            </a:r>
            <a:r>
              <a:rPr lang="zh-CN" altLang="en-US" sz="20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第一部现代小说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帕美勒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菲尔丁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——18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世纪欧洲成就最大的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作家；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   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弃儿汤姆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琼斯的故事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被誉为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世纪英国散文诗小说。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（4）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斯威夫特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：讽刺小说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格列佛游记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（5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zh-CN" altLang="en-US" sz="20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斯特恩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感伤的旅行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项狄传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（幽默且不拘一格）</a:t>
            </a:r>
            <a:r>
              <a:rPr lang="en-US" altLang="zh-CN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“感伤主义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）感伤主义文学得名于英国作家斯特恩的小说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感伤的旅行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。 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）在创作上强调感情的力量，着力描写人物的不幸与痛苦，以引起读者的怜悯和同情。</a:t>
            </a:r>
            <a:b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）为浪漫主义的兴起作了铺垫。</a:t>
            </a:r>
          </a:p>
          <a:p>
            <a:pPr>
              <a:lnSpc>
                <a:spcPct val="150000"/>
              </a:lnSpc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49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2319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启蒙运动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法国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（中心地）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）伏尔泰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法国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启蒙运动领袖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哲理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小说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老实人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u="sng" dirty="0">
                <a:solidFill>
                  <a:srgbClr val="C00000"/>
                </a:solidFill>
              </a:rPr>
              <a:t> 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（最出色）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查第格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天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真汉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）狄德罗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</a:t>
            </a:r>
            <a:r>
              <a:rPr lang="en-US" altLang="zh-CN" sz="2400" u="sng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百科全书派</a:t>
            </a:r>
            <a:r>
              <a:rPr lang="en-US" altLang="zh-CN" sz="2400" u="sng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的领袖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对话体小说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《拉摩的侄儿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》。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           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两部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“正剧”《私生子》、《一家之主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3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）卢梭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法国启蒙运动中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成就最高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书信体小说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《新爱洛伊丝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教育小说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《爱弥儿》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；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自传小说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《忏悔录》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59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2319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启蒙运动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德国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）席勒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海盗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阴谋与爱情</a:t>
            </a:r>
            <a:r>
              <a:rPr lang="zh-CN" altLang="en-US" sz="24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德国第一部有</a:t>
            </a:r>
            <a:r>
              <a:rPr lang="zh-CN" altLang="en-US" sz="2400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政治倾向性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戏剧）；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）莱辛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德国</a:t>
            </a:r>
            <a:r>
              <a:rPr lang="zh-CN" altLang="en-US" sz="24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民族戏剧的奠基人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爱米丽亚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伽洛提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 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）歌德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——《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少年维特之烦恼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4）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狂飙突进运动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”的发生地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德国；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德国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启蒙运动达到高峰的标志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主张个性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解放，崇尚感情，提出“返回自然”，提倡民主意识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青年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歌德和席勒是代表，作品有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少年维特的烦恼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阴谋与爱情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6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231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歌德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书信体小说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少年维特之烦恼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女主人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“绿蒂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德国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第一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部有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世界意义的作品。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）代表作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，主角：魔鬼“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靡非斯托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”和凡人浮士德。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浮士德精神：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自强不息、积极进取、勇于探索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五个阶段：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知识悲剧</a:t>
            </a:r>
            <a:r>
              <a:rPr lang="en-US" altLang="zh-CN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、生活悲剧、政治悲剧、美的悲剧和事业悲剧的追求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1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2319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歌德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18-19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德国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作家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狂飙突进”运动的代表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）书信体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小说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少年维特之烦恼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女主人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“绿蒂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德国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第一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部有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世界意义的作品。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）代表作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，主角：魔鬼“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靡非斯托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”和凡人浮士德。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浮士德精神：</a:t>
            </a:r>
            <a:r>
              <a:rPr lang="en-US" altLang="zh-CN" sz="24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自强不息、积极进取、勇于探索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五个阶段：</a:t>
            </a:r>
            <a:r>
              <a:rPr lang="en-US" altLang="zh-CN" sz="2400" u="sng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知识悲剧</a:t>
            </a:r>
            <a:r>
              <a:rPr lang="en-US" altLang="zh-CN" sz="24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、生活悲剧、政治悲剧、美的悲剧和事业悲剧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的追求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代表：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处在上升时期</a:t>
            </a:r>
            <a:r>
              <a:rPr lang="zh-CN" altLang="en-US" sz="2400" u="sng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欧洲资产阶级的优秀知识分子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Ø"/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2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15231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歌德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人物形象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）浮士德是歌德代表作</a:t>
            </a:r>
            <a:r>
              <a:rPr lang="en-US" altLang="zh-CN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的主人公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）浮士德在人生道路上经历了五个阶段，表现出</a:t>
            </a:r>
            <a:r>
              <a:rPr lang="zh-CN" altLang="en-US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“灵”与“肉”的矛盾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，体现了普通人所具有的两重性特征。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）浮士德是一种</a:t>
            </a:r>
            <a:r>
              <a:rPr lang="zh-CN" altLang="en-US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积极进取精神的代表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，是一个自强不息的探索者形象。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）浮士德是处在</a:t>
            </a:r>
            <a:r>
              <a:rPr lang="zh-CN" altLang="en-US" sz="2400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上升时期欧洲资产阶级优秀知识分子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形象的概括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1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第五章 （西方文学）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世纪文学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911225"/>
            <a:ext cx="115231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浮士德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形象及其与靡非斯托的辩证关系。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论述］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浮士德是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歌德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代表作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的主人公。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(2)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在人生道路上经历了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五个阶段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，表现出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“灵”与“肉”的矛盾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，体现了普通人所具有的两重性特征。</a:t>
            </a:r>
            <a:b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(3)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是处在上升时期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欧洲资产阶级优秀知识分子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形象的概括。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(4)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浮士德不断地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寻求真、善、美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体现了肯定的精神，靡非斯托体现了否定的精神，是恶的代表，促成了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浮士德的向善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82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4115" y="464456"/>
            <a:ext cx="89407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第五</a:t>
            </a:r>
            <a:r>
              <a:rPr lang="zh-CN" altLang="en-US" sz="28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章 </a:t>
            </a:r>
            <a:r>
              <a:rPr lang="zh-CN" altLang="en-US" sz="28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   西方</a:t>
            </a:r>
            <a:r>
              <a:rPr lang="en-US" altLang="zh-CN" sz="28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lang="zh-CN" altLang="en-US" sz="28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sz="28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文学重点文字题</a:t>
            </a:r>
            <a:endParaRPr lang="en-US" altLang="zh-CN" sz="28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启蒙运动在英国、法国、德国［选择］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感伤主义、“狂飙突进”运动</a:t>
            </a:r>
            <a:r>
              <a:rPr lang="zh-CN" altLang="en-US" sz="28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</a:t>
            </a:r>
            <a:r>
              <a:rPr lang="zh-CN" altLang="en-US" sz="28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8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歌德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少年维特之烦恼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浮士德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［选择］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浮士德</a:t>
            </a: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人物形象以及和恶魔的关系</a:t>
            </a:r>
            <a:r>
              <a:rPr lang="zh-CN" altLang="en-US" sz="28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［简答／论述］</a:t>
            </a:r>
            <a:endParaRPr lang="en-US" altLang="zh-CN" sz="28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8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25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/>
              <a:t>英国作家笛福的代表作是（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鲁滨逊漂流记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格列佛游记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感伤的旅行</a:t>
            </a:r>
            <a:r>
              <a:rPr lang="en-US" altLang="zh-CN" sz="2800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恰尔德</a:t>
            </a:r>
            <a:r>
              <a:rPr lang="en-US" altLang="zh-CN" sz="2800" dirty="0"/>
              <a:t>·</a:t>
            </a:r>
            <a:r>
              <a:rPr lang="zh-CN" altLang="en-US" sz="2800" dirty="0"/>
              <a:t>哈洛尔德游记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2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04611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古希腊文学的特征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1310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）鲜明的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人本色彩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命运观念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现实主义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浪漫主义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并存；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）种类繁多，具有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开创性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比如：神话、史诗、悲剧、喜剧、寓言、散文、小说等</a:t>
            </a: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0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英国作家笛福的代表作是（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</a:rPr>
              <a:t>:《</a:t>
            </a:r>
            <a:r>
              <a:rPr lang="zh-CN" altLang="en-US" sz="2800" b="1" dirty="0">
                <a:solidFill>
                  <a:srgbClr val="C00000"/>
                </a:solidFill>
              </a:rPr>
              <a:t>鲁滨逊漂流记</a:t>
            </a:r>
            <a:r>
              <a:rPr lang="en-US" altLang="zh-CN" sz="2800" b="1" dirty="0">
                <a:solidFill>
                  <a:srgbClr val="C00000"/>
                </a:solidFill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格列佛游记</a:t>
            </a:r>
            <a:r>
              <a:rPr lang="en-US" altLang="zh-CN" sz="2800" dirty="0" smtClean="0"/>
              <a:t>》——</a:t>
            </a:r>
            <a:r>
              <a:rPr lang="zh-CN" altLang="en-US" sz="2800" dirty="0" smtClean="0"/>
              <a:t>斯威夫特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感伤的旅行</a:t>
            </a:r>
            <a:r>
              <a:rPr lang="en-US" altLang="zh-CN" sz="2800" dirty="0" smtClean="0"/>
              <a:t>》——</a:t>
            </a:r>
            <a:r>
              <a:rPr lang="zh-CN" altLang="en-US" sz="2800" dirty="0" smtClean="0"/>
              <a:t>斯特恩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恰尔德</a:t>
            </a:r>
            <a:r>
              <a:rPr lang="en-US" altLang="zh-CN" sz="2800" dirty="0"/>
              <a:t>·</a:t>
            </a:r>
            <a:r>
              <a:rPr lang="zh-CN" altLang="en-US" sz="2800" dirty="0"/>
              <a:t>哈洛尔德游记</a:t>
            </a:r>
            <a:r>
              <a:rPr lang="en-US" altLang="zh-CN" sz="2800" dirty="0" smtClean="0"/>
              <a:t>》——</a:t>
            </a:r>
            <a:r>
              <a:rPr lang="zh-CN" altLang="en-US" sz="2800" dirty="0" smtClean="0"/>
              <a:t>拜伦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2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25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英国感伤主义小说是（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鲁滨逊漂流记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格列佛游记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感伤旅行</a:t>
            </a:r>
            <a:r>
              <a:rPr lang="en-US" altLang="zh-CN" sz="2800" dirty="0"/>
              <a:t>》 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汤姆</a:t>
            </a:r>
            <a:r>
              <a:rPr lang="en-US" altLang="zh-CN" sz="2800" dirty="0"/>
              <a:t>·</a:t>
            </a:r>
            <a:r>
              <a:rPr lang="zh-CN" altLang="en-US" sz="2800" dirty="0"/>
              <a:t>琼斯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0804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英国感伤主义小说是（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鲁滨逊漂流记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格列佛游记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C:《</a:t>
            </a:r>
            <a:r>
              <a:rPr lang="zh-CN" altLang="en-US" sz="2800" b="1" dirty="0">
                <a:solidFill>
                  <a:srgbClr val="FF0000"/>
                </a:solidFill>
              </a:rPr>
              <a:t>感伤旅行</a:t>
            </a:r>
            <a:r>
              <a:rPr lang="en-US" altLang="zh-CN" sz="2800" b="1" dirty="0">
                <a:solidFill>
                  <a:srgbClr val="FF0000"/>
                </a:solidFill>
              </a:rPr>
              <a:t>》</a:t>
            </a:r>
            <a:r>
              <a:rPr lang="en-US" altLang="zh-CN" sz="2800" dirty="0"/>
              <a:t>  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汤姆</a:t>
            </a:r>
            <a:r>
              <a:rPr lang="en-US" altLang="zh-CN" sz="2800" dirty="0"/>
              <a:t>·</a:t>
            </a:r>
            <a:r>
              <a:rPr lang="zh-CN" altLang="en-US" sz="2800" dirty="0"/>
              <a:t>琼斯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8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25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被公认为法国启蒙运动的精神领袖的人物是（）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孟德斯鸠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伏尔泰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狄德罗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让</a:t>
            </a:r>
            <a:r>
              <a:rPr lang="en-US" altLang="zh-CN" sz="2800" dirty="0"/>
              <a:t>—</a:t>
            </a:r>
            <a:r>
              <a:rPr lang="zh-CN" altLang="en-US" sz="2800" dirty="0"/>
              <a:t>雅克</a:t>
            </a:r>
            <a:r>
              <a:rPr lang="en-US" altLang="zh-CN" sz="2800" dirty="0"/>
              <a:t>·</a:t>
            </a:r>
            <a:r>
              <a:rPr lang="zh-CN" altLang="en-US" sz="2800" dirty="0"/>
              <a:t>卢梭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76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被公认为法国</a:t>
            </a:r>
            <a:r>
              <a:rPr lang="zh-CN" altLang="en-US" sz="2800" u="sng" dirty="0">
                <a:solidFill>
                  <a:srgbClr val="C00000"/>
                </a:solidFill>
              </a:rPr>
              <a:t>启蒙运动的精神领袖</a:t>
            </a:r>
            <a:r>
              <a:rPr lang="zh-CN" altLang="en-US" sz="2800" dirty="0"/>
              <a:t>的人物是（）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孟德斯鸠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B:</a:t>
            </a:r>
            <a:r>
              <a:rPr lang="zh-CN" altLang="en-US" sz="2800" b="1" dirty="0">
                <a:solidFill>
                  <a:srgbClr val="FF0000"/>
                </a:solidFill>
              </a:rPr>
              <a:t>伏尔泰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 smtClean="0"/>
              <a:t>狄德罗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en-US" sz="2800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百科全书派</a:t>
            </a:r>
            <a:r>
              <a:rPr lang="zh-CN" altLang="en-US" sz="2800" dirty="0" smtClean="0">
                <a:latin typeface="KaiTi" charset="-122"/>
                <a:ea typeface="KaiTi" charset="-122"/>
                <a:cs typeface="KaiTi" charset="-122"/>
              </a:rPr>
              <a:t>”领袖</a:t>
            </a:r>
            <a:endParaRPr lang="zh-CN" altLang="en-US" sz="28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让</a:t>
            </a:r>
            <a:r>
              <a:rPr lang="en-US" altLang="zh-CN" sz="2800" dirty="0"/>
              <a:t>—</a:t>
            </a:r>
            <a:r>
              <a:rPr lang="zh-CN" altLang="en-US" sz="2800" dirty="0"/>
              <a:t>雅克</a:t>
            </a:r>
            <a:r>
              <a:rPr lang="en-US" altLang="zh-CN" sz="2800" dirty="0"/>
              <a:t>·</a:t>
            </a:r>
            <a:r>
              <a:rPr lang="zh-CN" altLang="en-US" sz="2800" dirty="0" smtClean="0"/>
              <a:t>卢梭</a:t>
            </a:r>
            <a:r>
              <a:rPr lang="en-US" altLang="zh-CN" sz="2800" dirty="0" smtClean="0"/>
              <a:t>——</a:t>
            </a:r>
            <a:r>
              <a:rPr lang="zh-CN" altLang="en-US" sz="2800" dirty="0">
                <a:latin typeface="KaiTi" charset="-122"/>
                <a:ea typeface="KaiTi" charset="-122"/>
                <a:cs typeface="KaiTi" charset="-122"/>
              </a:rPr>
              <a:t>法国启蒙文学中</a:t>
            </a:r>
            <a:r>
              <a:rPr lang="zh-CN" altLang="en-US" sz="2800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成就最高</a:t>
            </a:r>
            <a:r>
              <a:rPr lang="zh-CN" altLang="en-US" sz="2800" dirty="0">
                <a:latin typeface="KaiTi" charset="-122"/>
                <a:ea typeface="KaiTi" charset="-122"/>
                <a:cs typeface="KaiTi" charset="-122"/>
              </a:rPr>
              <a:t>的作家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9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25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被称为“德国第一部有政治倾向性的戏剧”是（）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威廉</a:t>
            </a:r>
            <a:r>
              <a:rPr lang="en-US" altLang="zh-CN" sz="2800" dirty="0"/>
              <a:t>·</a:t>
            </a:r>
            <a:r>
              <a:rPr lang="zh-CN" altLang="en-US" sz="2800" dirty="0"/>
              <a:t>退尔</a:t>
            </a:r>
            <a:r>
              <a:rPr lang="en-US" altLang="zh-CN" sz="2800" dirty="0"/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爱米丽亚</a:t>
            </a:r>
            <a:r>
              <a:rPr lang="en-US" altLang="zh-CN" sz="2800" dirty="0"/>
              <a:t>·</a:t>
            </a:r>
            <a:r>
              <a:rPr lang="zh-CN" altLang="en-US" sz="2800" dirty="0"/>
              <a:t>伽洛提</a:t>
            </a:r>
            <a:r>
              <a:rPr lang="en-US" altLang="zh-CN" sz="2800" dirty="0"/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C:《</a:t>
            </a:r>
            <a:r>
              <a:rPr lang="zh-CN" altLang="en-US" sz="2800" dirty="0"/>
              <a:t>阴谋与爱情</a:t>
            </a:r>
            <a:r>
              <a:rPr lang="en-US" altLang="zh-CN" sz="2800" dirty="0"/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华伦斯坦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576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100584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被称为“德国第一部有政治倾向性的戏剧”是（）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威廉</a:t>
            </a:r>
            <a:r>
              <a:rPr lang="en-US" altLang="zh-CN" sz="2800" dirty="0"/>
              <a:t>·</a:t>
            </a:r>
            <a:r>
              <a:rPr lang="zh-CN" altLang="en-US" sz="2800" dirty="0"/>
              <a:t>退尔</a:t>
            </a:r>
            <a:r>
              <a:rPr lang="en-US" altLang="zh-CN" sz="2800" dirty="0"/>
              <a:t>》 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>
                <a:latin typeface="KaiTi" charset="-122"/>
                <a:ea typeface="KaiTi" charset="-122"/>
                <a:cs typeface="KaiTi" charset="-122"/>
              </a:rPr>
              <a:t>席勒创作了瑞士民间传说中的英雄</a:t>
            </a:r>
            <a:endParaRPr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B:《</a:t>
            </a:r>
            <a:r>
              <a:rPr lang="zh-CN" altLang="en-US" sz="2800" dirty="0"/>
              <a:t>爱米丽亚</a:t>
            </a:r>
            <a:r>
              <a:rPr lang="en-US" altLang="zh-CN" sz="2800" dirty="0"/>
              <a:t>·</a:t>
            </a:r>
            <a:r>
              <a:rPr lang="zh-CN" altLang="en-US" sz="2800" dirty="0"/>
              <a:t>伽洛提</a:t>
            </a:r>
            <a:r>
              <a:rPr lang="en-US" altLang="zh-CN" sz="2800" dirty="0"/>
              <a:t>》 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>
                <a:latin typeface="KaiTi" charset="-122"/>
                <a:ea typeface="KaiTi" charset="-122"/>
                <a:cs typeface="KaiTi" charset="-122"/>
              </a:rPr>
              <a:t>莱辛</a:t>
            </a:r>
            <a:endParaRPr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C:《</a:t>
            </a:r>
            <a:r>
              <a:rPr lang="zh-CN" altLang="en-US" sz="2800" b="1" dirty="0">
                <a:solidFill>
                  <a:srgbClr val="FF0000"/>
                </a:solidFill>
              </a:rPr>
              <a:t>阴谋与爱情</a:t>
            </a:r>
            <a:r>
              <a:rPr lang="en-US" altLang="zh-CN" sz="2800" b="1" dirty="0">
                <a:solidFill>
                  <a:srgbClr val="FF0000"/>
                </a:solidFill>
              </a:rPr>
              <a:t>》 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席勒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D:《</a:t>
            </a:r>
            <a:r>
              <a:rPr lang="zh-CN" altLang="en-US" sz="2800" dirty="0"/>
              <a:t>华伦斯坦</a:t>
            </a:r>
            <a:r>
              <a:rPr lang="en-US" altLang="zh-CN" sz="2800" dirty="0" smtClean="0"/>
              <a:t>》——</a:t>
            </a:r>
            <a:r>
              <a:rPr lang="zh-CN" altLang="en-US" sz="2800" dirty="0" smtClean="0">
                <a:latin typeface="KaiTi" charset="-122"/>
                <a:ea typeface="KaiTi" charset="-122"/>
                <a:cs typeface="KaiTi" charset="-122"/>
              </a:rPr>
              <a:t>席勒开创了德国的喜剧艺术模式</a:t>
            </a:r>
            <a:endParaRPr lang="en-US" altLang="zh-CN" sz="28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6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25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少年维特的烦恼</a:t>
            </a:r>
            <a:r>
              <a:rPr lang="en-US" altLang="zh-CN" sz="2800" dirty="0"/>
              <a:t>》</a:t>
            </a:r>
            <a:r>
              <a:rPr lang="zh-CN" altLang="en-US" sz="2800" dirty="0"/>
              <a:t>中爱情悲剧的女主人公是（ ）</a:t>
            </a:r>
            <a:br>
              <a:rPr lang="zh-CN" altLang="en-US" sz="2800" dirty="0"/>
            </a:br>
            <a:r>
              <a:rPr lang="en-US" altLang="zh-CN" sz="2800" dirty="0" smtClean="0"/>
              <a:t>A:</a:t>
            </a:r>
            <a:r>
              <a:rPr lang="zh-CN" altLang="en-US" sz="2800" dirty="0" smtClean="0"/>
              <a:t>绿蒂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贝亚特丽齐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劳拉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朱丽叶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6665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6799" y="1035672"/>
            <a:ext cx="88222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zh-CN" sz="2800" dirty="0"/>
              <a:t>《</a:t>
            </a:r>
            <a:r>
              <a:rPr lang="zh-CN" altLang="en-US" sz="2800" dirty="0"/>
              <a:t>少年维特的烦恼</a:t>
            </a:r>
            <a:r>
              <a:rPr lang="en-US" altLang="zh-CN" sz="2800" dirty="0"/>
              <a:t>》</a:t>
            </a:r>
            <a:r>
              <a:rPr lang="zh-CN" altLang="en-US" sz="2800" dirty="0"/>
              <a:t>中爱情悲剧的女主人公是（ ）</a:t>
            </a:r>
            <a:br>
              <a:rPr lang="zh-CN" altLang="en-US" sz="2800" dirty="0"/>
            </a:br>
            <a:r>
              <a:rPr lang="en-US" altLang="zh-CN" sz="2800" b="1" dirty="0" smtClean="0">
                <a:solidFill>
                  <a:srgbClr val="FF0000"/>
                </a:solidFill>
              </a:rPr>
              <a:t>A: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绿蒂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贝亚</a:t>
            </a:r>
            <a:r>
              <a:rPr lang="zh-CN" altLang="en-US" sz="2800" dirty="0" smtClean="0"/>
              <a:t>特丽齐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但丁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神曲</a:t>
            </a:r>
            <a:r>
              <a:rPr lang="en-US" altLang="zh-CN" sz="2800" dirty="0" smtClean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 smtClean="0"/>
              <a:t>劳拉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彼得拉克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歌集</a:t>
            </a:r>
            <a:r>
              <a:rPr lang="en-US" altLang="zh-CN" sz="2800" dirty="0" smtClean="0"/>
              <a:t>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 smtClean="0"/>
              <a:t>朱丽叶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莎士比亚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罗密欧与朱丽叶</a:t>
            </a:r>
            <a:r>
              <a:rPr lang="en-US" altLang="zh-CN" sz="2800" dirty="0" smtClean="0"/>
              <a:t>》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21733" y="3556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0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ss0.bdstatic.com/70cFuHSh_Q1YnxGkpoWK1HF6hhy/it/u=1885188166,2784978544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68" y="4233337"/>
            <a:ext cx="2240352" cy="22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45C4735-3D69-451E-8768-20EC34258D0C}"/>
              </a:ext>
            </a:extLst>
          </p:cNvPr>
          <p:cNvSpPr/>
          <p:nvPr/>
        </p:nvSpPr>
        <p:spPr>
          <a:xfrm>
            <a:off x="16523" y="2270"/>
            <a:ext cx="6501008" cy="6858000"/>
          </a:xfrm>
          <a:prstGeom prst="rect">
            <a:avLst/>
          </a:prstGeom>
          <a:gradFill>
            <a:gsLst>
              <a:gs pos="0">
                <a:srgbClr val="720F2B"/>
              </a:gs>
              <a:gs pos="100000">
                <a:srgbClr val="8B132F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EA85085-7FA5-48BF-9680-CDA44193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65" y="0"/>
            <a:ext cx="457095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309A180-3197-49D7-B88B-A44DD6D557D3}"/>
              </a:ext>
            </a:extLst>
          </p:cNvPr>
          <p:cNvSpPr txBox="1"/>
          <p:nvPr/>
        </p:nvSpPr>
        <p:spPr>
          <a:xfrm>
            <a:off x="1245887" y="805319"/>
            <a:ext cx="26737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55626E2-28FE-4C90-82FE-96456B176A53}"/>
              </a:ext>
            </a:extLst>
          </p:cNvPr>
          <p:cNvSpPr txBox="1"/>
          <p:nvPr/>
        </p:nvSpPr>
        <p:spPr>
          <a:xfrm>
            <a:off x="2984171" y="2798582"/>
            <a:ext cx="26737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53F57EA-BAD9-4BE4-B64D-62D0D6B4A729}"/>
              </a:ext>
            </a:extLst>
          </p:cNvPr>
          <p:cNvSpPr txBox="1"/>
          <p:nvPr/>
        </p:nvSpPr>
        <p:spPr>
          <a:xfrm>
            <a:off x="6074823" y="326695"/>
            <a:ext cx="26737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400" dirty="0">
                <a:solidFill>
                  <a:srgbClr val="8D132E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FB3139D-374B-4450-B1CB-ABC8B19FE217}"/>
              </a:ext>
            </a:extLst>
          </p:cNvPr>
          <p:cNvSpPr txBox="1"/>
          <p:nvPr/>
        </p:nvSpPr>
        <p:spPr>
          <a:xfrm>
            <a:off x="2984171" y="2881814"/>
            <a:ext cx="26737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rgbClr val="FFC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F3CF1DB-E861-4544-9DCD-07D0187A4D14}"/>
              </a:ext>
            </a:extLst>
          </p:cNvPr>
          <p:cNvSpPr txBox="1"/>
          <p:nvPr/>
        </p:nvSpPr>
        <p:spPr>
          <a:xfrm>
            <a:off x="1340378" y="850970"/>
            <a:ext cx="26737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rgbClr val="FFC000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A2F3E27-E268-4F86-A27A-1FE46F8C98CC}"/>
              </a:ext>
            </a:extLst>
          </p:cNvPr>
          <p:cNvSpPr txBox="1"/>
          <p:nvPr/>
        </p:nvSpPr>
        <p:spPr>
          <a:xfrm>
            <a:off x="1245887" y="5712785"/>
            <a:ext cx="4894183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如果世界有什么是公平的，那就是努力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7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709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古希腊文学的内容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［重点选择］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  <a:defRPr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第一时期：荷马时代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（英雄时代）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  <a:defRPr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时期：古典时期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  <a:defRPr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时期：希腊化时期</a:t>
            </a:r>
          </a:p>
          <a:p>
            <a:pPr>
              <a:lnSpc>
                <a:spcPct val="150000"/>
              </a:lnSpc>
              <a:defRPr/>
            </a:pP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5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758825"/>
            <a:ext cx="117094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古希腊文学的内容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［重点选择］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赫西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俄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德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教谕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诗   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《工作与时日》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(《田功农时》)，是现存最早一部以现实生活为题材的诗作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                    叙事长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诗 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《神谱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，是最早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一部系统叙述宇宙起源和神的谱系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萨福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古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希腊最著名的女诗人，柏拉图称她为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“第十位文艺女神”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品达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胜利颂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日神颂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》“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崇高颂歌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典范。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）希罗多德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——“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历史之父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 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希腊波斯战争史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修昔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底德：《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伯罗奔尼撒战争史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》；色诺芬：《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长征记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）柏拉图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反对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民主制，创立“理念论”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对话录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。 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8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亚里士多德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提出“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文艺的本质是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对现实的摹仿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诗学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9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米南德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新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喜剧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作家《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恨世者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忒奥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克里托斯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田园诗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（牧歌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98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74877"/>
            <a:ext cx="117094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古罗马文学的内容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［重点选择］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利维乌斯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古罗马文学的奠基人；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）普劳图斯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孪生兄弟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一坛黄金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）泰伦斯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婆母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两兄弟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卢克莱修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称“朝气蓬勃叱咤世界的大胆诗人”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。哲理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长诗</a:t>
            </a:r>
            <a:r>
              <a:rPr lang="en-US" altLang="zh-CN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物性论</a:t>
            </a:r>
            <a:r>
              <a:rPr lang="en-US" altLang="zh-CN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维吉尔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古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罗马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最伟大的诗人，代表作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牧歌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农事诗</a:t>
            </a:r>
            <a:r>
              <a:rPr lang="en-US" altLang="zh-CN" sz="2000" u="sng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埃涅阿斯纪</a:t>
            </a:r>
            <a:r>
              <a:rPr lang="en-US" altLang="zh-CN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埃涅阿斯纪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是欧洲文人史诗的开端，也是世界文学史上第一部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文人史诗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贺拉斯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抒情诗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，在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诗艺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中提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出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“寓教于乐”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原则。</a:t>
            </a:r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奥维德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神话诗</a:t>
            </a:r>
            <a:r>
              <a:rPr lang="en-US" altLang="zh-CN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变形记</a:t>
            </a:r>
            <a:r>
              <a:rPr lang="en-US" altLang="zh-CN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（古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希腊罗马神话和英雄传说的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汇编）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阿普列尤斯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——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代表作</a:t>
            </a:r>
            <a:r>
              <a:rPr lang="en-US" altLang="zh-CN" sz="2000" u="sng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《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金驴记</a:t>
            </a:r>
            <a:r>
              <a:rPr lang="en-US" altLang="zh-CN" sz="2000" u="sng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》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经典等线简" pitchFamily="49" charset="-122"/>
              </a:rPr>
              <a:t>。</a:t>
            </a:r>
            <a:endParaRPr lang="zh-CN" altLang="en-US" sz="2000" u="sng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</a:pP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22728" y="5903686"/>
            <a:ext cx="8576129" cy="461665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kumimoji="1" lang="zh-CN" altLang="en-US" sz="2400" dirty="0" smtClean="0">
                <a:solidFill>
                  <a:srgbClr val="0070C0"/>
                </a:solidFill>
                <a:latin typeface="Kaiti SC" charset="-122"/>
                <a:ea typeface="Kaiti SC" charset="-122"/>
              </a:rPr>
              <a:t>助记：阿尔文骑</a:t>
            </a:r>
            <a:r>
              <a:rPr kumimoji="1" lang="zh-CN" altLang="en-US" sz="2400" dirty="0">
                <a:solidFill>
                  <a:srgbClr val="0070C0"/>
                </a:solidFill>
                <a:latin typeface="Kaiti SC" charset="-122"/>
                <a:ea typeface="Kaiti SC" charset="-122"/>
              </a:rPr>
              <a:t>着阿驴唱着贺乐诗，修行后成了了神形奥。</a:t>
            </a:r>
          </a:p>
        </p:txBody>
      </p:sp>
    </p:spTree>
    <p:extLst>
      <p:ext uri="{BB962C8B-B14F-4D97-AF65-F5344CB8AC3E}">
        <p14:creationId xmlns:p14="http://schemas.microsoft.com/office/powerpoint/2010/main" val="19369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709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早期基督教文学的内容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［重点选择］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早期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基督教文学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成就最高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的是</a:t>
            </a:r>
            <a:r>
              <a:rPr lang="en-US" altLang="zh-CN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新约全书</a:t>
            </a:r>
            <a:r>
              <a:rPr lang="en-US" altLang="zh-CN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，有“福音书”、“史传”、“书信”和“启示书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 ；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福音：《马太福音》《马可福音》《路加福音》《约翰福音》；</a:t>
            </a:r>
            <a:endParaRPr lang="en-US" altLang="zh-CN" sz="24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史传：</a:t>
            </a:r>
            <a:r>
              <a:rPr lang="en-US" altLang="zh-CN" sz="24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en-US" sz="24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使徒行传</a:t>
            </a:r>
            <a:r>
              <a:rPr lang="en-US" altLang="zh-CN" sz="24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记述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基督教成立初期的活动情况和</a:t>
            </a:r>
            <a:r>
              <a:rPr lang="zh-CN" altLang="en-US" sz="2400" u="sng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保罗、彼得两个主要传道者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的事迹，有“基督教史诗”之称；</a:t>
            </a:r>
            <a:endParaRPr lang="en-US" altLang="zh-CN" sz="24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启示书：</a:t>
            </a:r>
            <a:r>
              <a:rPr lang="zh-CN" altLang="en-US" sz="24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《启示录》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犹太人受罗马统治者迫害、世界末日，预言新世界的来临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0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>
              <a:lnSpc>
                <a:spcPct val="150000"/>
              </a:lnSpc>
            </a:pP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 亚里士多德文艺理论的代表作是（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理想国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伊安篇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诗学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诗艺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62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>
              <a:lnSpc>
                <a:spcPct val="150000"/>
              </a:lnSpc>
            </a:pP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 亚里士多德文艺理论的代表作是（ ）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理想国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》—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柏拉图</a:t>
            </a:r>
            <a:endParaRPr lang="en-US" altLang="zh-CN" sz="2800">
              <a:solidFill>
                <a:srgbClr val="1F2D3D"/>
              </a:solidFill>
              <a:latin typeface="Helvetica Neue For Number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伊安篇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－柏拉图</a:t>
            </a:r>
            <a:endParaRPr lang="en-US" altLang="zh-CN" sz="2800">
              <a:solidFill>
                <a:srgbClr val="1F2D3D"/>
              </a:solidFill>
              <a:latin typeface="Helvetica Neue For Number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C:《</a:t>
            </a:r>
            <a:r>
              <a:rPr lang="zh-CN" altLang="en-US" sz="2800">
                <a:solidFill>
                  <a:srgbClr val="C00000"/>
                </a:solidFill>
                <a:latin typeface="Helvetica Neue For Number" charset="0"/>
              </a:rPr>
              <a:t>诗学</a:t>
            </a:r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诗艺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－贺拉斯</a:t>
            </a:r>
            <a:endParaRPr lang="en-US" altLang="zh-CN" sz="2800">
              <a:solidFill>
                <a:srgbClr val="1F2D3D"/>
              </a:solidFill>
              <a:latin typeface="Helvetica Neue For Number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11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2"/>
          <p:cNvSpPr txBox="1">
            <a:spLocks noChangeArrowheads="1"/>
          </p:cNvSpPr>
          <p:nvPr/>
        </p:nvSpPr>
        <p:spPr bwMode="auto">
          <a:xfrm>
            <a:off x="660400" y="476250"/>
            <a:ext cx="1149667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kumimoji="1"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串讲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2021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kumimoji="1"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考试必过技巧</a:t>
            </a:r>
            <a:endParaRPr kumimoji="1" lang="en-US" altLang="zh-CN" sz="28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1" lang="en-US" altLang="zh-CN" sz="2800" b="1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）串讲重播反复听，洗脑式复习，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记住</a:t>
            </a:r>
            <a:r>
              <a:rPr kumimoji="1" lang="zh-CN" altLang="en-US" sz="28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故事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情节＋人物</a:t>
            </a:r>
            <a:r>
              <a:rPr kumimoji="1" lang="zh-CN" altLang="en-US" sz="28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形象；</a:t>
            </a:r>
            <a:endParaRPr kumimoji="1" lang="en-US" altLang="zh-CN" sz="2800" b="1" dirty="0">
              <a:solidFill>
                <a:srgbClr val="0070C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1" lang="en-US" altLang="zh-CN" sz="2800" b="1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）</a:t>
            </a:r>
            <a:r>
              <a:rPr kumimoji="1" lang="en-US" altLang="zh-CN" sz="2800" b="1" dirty="0">
                <a:latin typeface="SimHei" charset="-122"/>
                <a:ea typeface="SimHei" charset="-122"/>
                <a:cs typeface="SimHei" charset="-122"/>
              </a:rPr>
              <a:t>app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刷题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群明天建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，跟着老师一起按章刷刷刷，至少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拿下</a:t>
            </a:r>
            <a:r>
              <a:rPr kumimoji="1" lang="en-US" altLang="zh-CN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70</a:t>
            </a:r>
            <a:r>
              <a:rPr kumimoji="1" lang="zh-CN" altLang="en-US" sz="28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分；</a:t>
            </a:r>
            <a:endParaRPr kumimoji="1" lang="en-US" altLang="zh-CN" sz="2800" b="1" dirty="0">
              <a:solidFill>
                <a:srgbClr val="0070C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1" lang="en-US" altLang="zh-CN" sz="2800" b="1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）三次串讲直播，打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卡</a:t>
            </a:r>
            <a:r>
              <a:rPr kumimoji="1" lang="en-US" altLang="zh-CN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zh-CN" altLang="en-US" sz="2800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小时</a:t>
            </a:r>
            <a:r>
              <a:rPr kumimoji="1" lang="zh-CN" altLang="en-US" sz="2800" b="1" dirty="0">
                <a:latin typeface="SimHei" charset="-122"/>
                <a:ea typeface="SimHei" charset="-122"/>
                <a:cs typeface="SimHei" charset="-122"/>
              </a:rPr>
              <a:t>以上得</a:t>
            </a:r>
            <a:r>
              <a:rPr kumimoji="1" lang="zh-CN" altLang="en-US" sz="28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奖励</a:t>
            </a:r>
            <a:r>
              <a:rPr kumimoji="1" lang="zh-CN" altLang="en-US" sz="2800" b="1" dirty="0" smtClean="0">
                <a:latin typeface="SimHei" charset="-122"/>
                <a:ea typeface="SimHei" charset="-122"/>
                <a:cs typeface="SimHei" charset="-122"/>
              </a:rPr>
              <a:t>资料哦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！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/>
            </a:r>
            <a:b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</a:b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奖励：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全书</a:t>
            </a:r>
            <a:r>
              <a:rPr kumimoji="1" lang="zh-CN" altLang="en-US" sz="28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各章节思维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导图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＋万能答题模板，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串讲</a:t>
            </a:r>
            <a:r>
              <a:rPr kumimoji="1" lang="zh-CN" altLang="en-US" sz="28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三结束发送。</a:t>
            </a:r>
            <a:endParaRPr kumimoji="1" lang="en-US" altLang="zh-CN" sz="2800" b="1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9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矩形 1"/>
          <p:cNvSpPr>
            <a:spLocks noChangeArrowheads="1"/>
          </p:cNvSpPr>
          <p:nvPr/>
        </p:nvSpPr>
        <p:spPr bwMode="auto">
          <a:xfrm>
            <a:off x="1127125" y="1125538"/>
            <a:ext cx="70564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古罗马神话诗</a:t>
            </a:r>
            <a:r>
              <a:rPr lang="en-US" altLang="zh-CN" sz="2800"/>
              <a:t>《</a:t>
            </a:r>
            <a:r>
              <a:rPr lang="zh-CN" altLang="en-US" sz="2800"/>
              <a:t>变形记</a:t>
            </a:r>
            <a:r>
              <a:rPr lang="en-US" altLang="zh-CN" sz="2800"/>
              <a:t>》</a:t>
            </a:r>
            <a:r>
              <a:rPr lang="zh-CN" altLang="en-US" sz="2800"/>
              <a:t>的作者是（）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埃斯库罗斯 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奥维德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索福克勒斯 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维吉尔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56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矩形 1"/>
          <p:cNvSpPr>
            <a:spLocks noChangeArrowheads="1"/>
          </p:cNvSpPr>
          <p:nvPr/>
        </p:nvSpPr>
        <p:spPr bwMode="auto">
          <a:xfrm>
            <a:off x="1127125" y="1125538"/>
            <a:ext cx="70564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古罗马神话诗</a:t>
            </a:r>
            <a:r>
              <a:rPr lang="en-US" altLang="zh-CN" sz="2800"/>
              <a:t>《</a:t>
            </a:r>
            <a:r>
              <a:rPr lang="zh-CN" altLang="en-US" sz="2800"/>
              <a:t>变形记</a:t>
            </a:r>
            <a:r>
              <a:rPr lang="en-US" altLang="zh-CN" sz="2800"/>
              <a:t>》</a:t>
            </a:r>
            <a:r>
              <a:rPr lang="zh-CN" altLang="en-US" sz="2800"/>
              <a:t>的作者是（）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埃斯库罗斯 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B:</a:t>
            </a:r>
            <a:r>
              <a:rPr lang="zh-CN" altLang="en-US" sz="2800">
                <a:solidFill>
                  <a:srgbClr val="C00000"/>
                </a:solidFill>
              </a:rPr>
              <a:t>奥维德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索福克勒斯 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维吉尔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57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1"/>
          <p:cNvSpPr>
            <a:spLocks noChangeArrowheads="1"/>
          </p:cNvSpPr>
          <p:nvPr/>
        </p:nvSpPr>
        <p:spPr bwMode="auto">
          <a:xfrm>
            <a:off x="1127125" y="1125538"/>
            <a:ext cx="1008221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代表早期基督教文学最高成就的是（ ）</a:t>
            </a:r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新约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歌集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旧约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神谱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01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1"/>
          <p:cNvSpPr>
            <a:spLocks noChangeArrowheads="1"/>
          </p:cNvSpPr>
          <p:nvPr/>
        </p:nvSpPr>
        <p:spPr bwMode="auto">
          <a:xfrm>
            <a:off x="1127125" y="1125538"/>
            <a:ext cx="1008221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代表早期基督教文学最高成就的是（ ）</a:t>
            </a:r>
          </a:p>
          <a:p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新约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歌集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旧约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神谱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19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709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5.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希腊神话的内容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［重点选择］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charset="-122"/>
                <a:ea typeface="微软雅黑" charset="-122"/>
              </a:rPr>
              <a:t>1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）神的故事：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宙斯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（众神之主）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＋赫拉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（天后）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＋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波塞冬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（海神）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＋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阿波罗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（太阳神）</a:t>
            </a:r>
            <a:r>
              <a:rPr lang="zh-CN" altLang="en-US" sz="2000" dirty="0">
                <a:latin typeface="微软雅黑" charset="-122"/>
                <a:ea typeface="微软雅黑" charset="-122"/>
              </a:rPr>
              <a:t>＋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该亚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（地母）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latin typeface="微软雅黑" charset="-122"/>
                <a:ea typeface="微软雅黑" charset="-122"/>
              </a:rPr>
              <a:t>＋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雅典娜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（智慧）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＋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阿佛洛狄忒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（爱神）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＋</a:t>
            </a:r>
            <a:r>
              <a:rPr lang="zh-CN" altLang="en-US" sz="20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伊阿宋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（取金羊毛）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；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charset="-122"/>
                <a:ea typeface="微软雅黑" charset="-122"/>
              </a:rPr>
              <a:t>2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）英雄传说：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英雄传说起源于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祖先崇拜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普罗米修斯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，马克思赞誉其为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“</a:t>
            </a:r>
            <a:r>
              <a:rPr lang="zh-CN" altLang="en-US" sz="2400" dirty="0" smtClean="0">
                <a:latin typeface="Kaiti SC" charset="-122"/>
                <a:ea typeface="Kaiti SC" charset="-122"/>
              </a:rPr>
              <a:t>哲学日历中最高尚的圣者和殉道者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”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2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709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6.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希腊神话的特点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简答】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）希腊神话中的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神是高度人格化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）浓郁的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人本主义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色彩；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想象丰富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，内容生动，故事优美；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）地位和影响无可比拟，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思想性</a:t>
            </a:r>
            <a:r>
              <a:rPr lang="zh-CN" altLang="en-US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相当高。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2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93020"/>
            <a:ext cx="11709400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微软雅黑" charset="-122"/>
                <a:ea typeface="微软雅黑" charset="-122"/>
              </a:rPr>
              <a:t>7.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 古希腊神话的影响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【了解】</a:t>
            </a:r>
            <a:endParaRPr lang="en-US" altLang="zh-CN" sz="2400" b="1" dirty="0" smtClean="0">
              <a:solidFill>
                <a:srgbClr val="00B05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charset="-122"/>
                <a:ea typeface="微软雅黑" charset="-122"/>
              </a:rPr>
              <a:t>（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1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）后世题材来源；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charset="-122"/>
                <a:ea typeface="微软雅黑" charset="-122"/>
              </a:rPr>
              <a:t>（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2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）形成神话－原型批评理论体系；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charset="-122"/>
                <a:ea typeface="微软雅黑" charset="-122"/>
              </a:rPr>
              <a:t>（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3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）对欧洲思想文化方面的影响源远流长；</a:t>
            </a:r>
            <a:endParaRPr lang="en-US" altLang="zh-CN" sz="24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charset="-122"/>
                <a:ea typeface="微软雅黑" charset="-122"/>
              </a:rPr>
              <a:t>（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4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）人物形象和故事传说成为典故和日常生活用语。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希腊神话中的太阳神是（） 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宙斯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阿波罗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雅典娜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波塞冬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0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希腊神话中的太阳神是（） 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宙斯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B:</a:t>
            </a:r>
            <a:r>
              <a:rPr lang="zh-CN" altLang="en-US" sz="2800">
                <a:solidFill>
                  <a:srgbClr val="C00000"/>
                </a:solidFill>
              </a:rPr>
              <a:t>阿波罗</a:t>
            </a:r>
            <a:r>
              <a:rPr lang="zh-CN" altLang="en-US" sz="2800"/>
              <a:t>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雅典娜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波塞冬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1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 古希腊神话中，爱神的名字是（ 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雅典娜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维纳斯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阿佛洛狄忒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阿尔忒弥斯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52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054" y="481914"/>
            <a:ext cx="11084011" cy="5894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72358" y="846701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B" pitchFamily="18" charset="-122"/>
                <a:ea typeface="阿里巴巴普惠体 B" pitchFamily="18" charset="-122"/>
                <a:cs typeface="阿里巴巴普惠体 B" pitchFamily="18" charset="-122"/>
              </a:rPr>
              <a:t>课程纪律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B" pitchFamily="18" charset="-122"/>
              <a:ea typeface="阿里巴巴普惠体 B" pitchFamily="18" charset="-122"/>
              <a:cs typeface="阿里巴巴普惠体 B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179" y="6224720"/>
            <a:ext cx="14763096" cy="7758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77503" y="2633673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77503" y="4057390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0992" y="2234647"/>
            <a:ext cx="8810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：必修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共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次课，每周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一、三、五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晚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7:15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－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（共计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分钟）上课。</a:t>
            </a:r>
            <a:endParaRPr lang="en-US" altLang="zh-CN" sz="1400" dirty="0" smtClean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            不请假，不迟到，准点上课，禁止中途退出。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10991" y="3840889"/>
            <a:ext cx="9336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：坚持每节课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累计在线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时长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分钟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出勤，奖励“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进刷题群＋必过真题笔记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”。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79" y="6377120"/>
            <a:ext cx="14763096" cy="775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"/>
            <a:ext cx="12192000" cy="68572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0991" y="4839208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数据证明，参与直播听课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小时以上的学生考试通过率在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82.5%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以上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16808" y="1751732"/>
            <a:ext cx="5511440" cy="9052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1624" y="2276872"/>
            <a:ext cx="446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串讲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节课，本周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、四、六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endParaRPr kumimoji="1" lang="zh-CN" altLang="en-US" sz="16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67" y="3792807"/>
            <a:ext cx="2878666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75867" y="3872137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smtClean="0">
                <a:latin typeface="Microsoft YaHei" charset="-122"/>
                <a:ea typeface="Microsoft YaHei" charset="-122"/>
                <a:cs typeface="Microsoft YaHei" charset="-122"/>
              </a:rPr>
              <a:t>并且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喜欢支持洋洋老师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奖励万能答题模板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8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 古希腊神话中，爱神的名字是（ 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雅典娜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维纳斯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C:</a:t>
            </a:r>
            <a:r>
              <a:rPr lang="zh-CN" altLang="en-US" sz="2800">
                <a:solidFill>
                  <a:srgbClr val="C00000"/>
                </a:solidFill>
              </a:rPr>
              <a:t>阿佛洛狄忒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阿尔忒弥斯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50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78506"/>
            <a:ext cx="1170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7.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荷马史诗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1604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名词解释］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古希腊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最早的两部史诗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伊利昂纪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奥德修纪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组成；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）相传由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诗人荷马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所作，故称荷马史诗。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7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78506"/>
            <a:ext cx="11709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7.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荷马史诗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［选择题］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伊利昂纪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：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战争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题材，故事主线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阿喀琉斯的愤怒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，导火索“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不和的金苹果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”；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</a:t>
            </a:r>
            <a:r>
              <a:rPr lang="en-US" altLang="zh-CN" sz="2400" b="1" dirty="0" smtClean="0">
                <a:latin typeface="微软雅黑" charset="-122"/>
                <a:ea typeface="微软雅黑" charset="-122"/>
                <a:sym typeface="宋体" charset="-122"/>
              </a:rPr>
              <a:t>《</a:t>
            </a:r>
            <a:r>
              <a:rPr lang="zh-CN" altLang="en-US" sz="2400" b="1" dirty="0" smtClean="0">
                <a:latin typeface="微软雅黑" charset="-122"/>
                <a:ea typeface="微软雅黑" charset="-122"/>
                <a:sym typeface="宋体" charset="-122"/>
              </a:rPr>
              <a:t>奥德修纪</a:t>
            </a:r>
            <a:r>
              <a:rPr lang="en-US" altLang="zh-CN" sz="2400" b="1" dirty="0" smtClean="0">
                <a:latin typeface="微软雅黑" charset="-122"/>
                <a:ea typeface="微软雅黑" charset="-122"/>
                <a:sym typeface="宋体" charset="-122"/>
              </a:rPr>
              <a:t>》</a:t>
            </a:r>
            <a:r>
              <a:rPr lang="zh-CN" altLang="en-US" sz="2400" b="1" dirty="0" smtClean="0">
                <a:latin typeface="微软雅黑" charset="-122"/>
                <a:ea typeface="微软雅黑" charset="-122"/>
                <a:sym typeface="宋体" charset="-122"/>
              </a:rPr>
              <a:t>：</a:t>
            </a:r>
            <a:r>
              <a:rPr lang="zh-CN" altLang="en-US" sz="24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宋体" charset="-122"/>
              </a:rPr>
              <a:t>冒险</a:t>
            </a:r>
            <a:r>
              <a:rPr lang="zh-CN" altLang="en-US" sz="2400" dirty="0" smtClean="0">
                <a:latin typeface="微软雅黑" charset="-122"/>
                <a:ea typeface="微软雅黑" charset="-122"/>
                <a:sym typeface="宋体" charset="-122"/>
              </a:rPr>
              <a:t>题材，故事为奥徳修的流浪和复仇，奥德修是</a:t>
            </a:r>
            <a:r>
              <a:rPr lang="zh-CN" altLang="en-US" sz="24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  <a:sym typeface="宋体" charset="-122"/>
              </a:rPr>
              <a:t>“被理想化的早期奴隶主”。</a:t>
            </a:r>
            <a:endParaRPr lang="en-US" altLang="zh-CN" sz="2400" u="sng" dirty="0" smtClean="0">
              <a:solidFill>
                <a:srgbClr val="C00000"/>
              </a:solidFill>
              <a:latin typeface="微软雅黑" charset="-122"/>
              <a:ea typeface="微软雅黑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42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78506"/>
            <a:ext cx="11709400" cy="422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8.《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荷马史诗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阿喀琉斯的形象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1810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希腊英雄阿喀琉斯是最具鲜明个性的形象。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）他是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神与人之子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，是男性美的典范。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）他的性格集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勇敢、义气、暴躁、凶狠、善良、诚挚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于一身。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为了部落集体的利益，他作战勇猛过人，表现出一种死而无怨的英雄主义精神。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）维护个人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荣誉和尊严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/>
          <a:stretch>
            <a:fillRect/>
          </a:stretch>
        </p:blipFill>
        <p:spPr bwMode="auto">
          <a:xfrm>
            <a:off x="8873898" y="3957365"/>
            <a:ext cx="2141537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2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980106"/>
            <a:ext cx="11709400" cy="459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8.《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荷马史诗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奥德修斯的形象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简答］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）他是被理想化了的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早期奴隶主形象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 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）他是一个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英勇顽强、智慧过人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的英雄形象。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他是一个性格复杂的人物，他不为荣华富贵所动，美女的诱惑也动摇不了他对妻子的感情，但他又不乏残酷、狡猾和自私。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）史诗肯定了他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维护私有财产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一夫一妻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这种新的社会制度所作的斗争，体现了人的个人意识的觉醒。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/>
          <a:stretch>
            <a:fillRect/>
          </a:stretch>
        </p:blipFill>
        <p:spPr bwMode="auto">
          <a:xfrm>
            <a:off x="8873898" y="3957365"/>
            <a:ext cx="2141537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7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878506"/>
            <a:ext cx="11709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8.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荷马史诗的艺术特色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1804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）人物上：塑造了众多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人物形象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）情节上：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结构紧凑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，安排巧妙；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）语言上：语言流畅自然，优美动听，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比喻生动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形象。</a:t>
            </a:r>
            <a:endParaRPr lang="zh-CN" altLang="en-US" sz="2400" b="1" dirty="0" smtClean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/>
          <a:stretch>
            <a:fillRect/>
          </a:stretch>
        </p:blipFill>
        <p:spPr bwMode="auto">
          <a:xfrm>
            <a:off x="8990013" y="2524125"/>
            <a:ext cx="2141537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5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980106"/>
            <a:ext cx="117094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9.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古希腊戏剧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起源于酒神祭祀。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charset="-122"/>
                <a:ea typeface="微软雅黑" charset="-122"/>
              </a:rPr>
              <a:t>1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）希腊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悲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剧起源于：</a:t>
            </a:r>
            <a:r>
              <a:rPr lang="zh-CN" altLang="en-US" sz="2400" b="1" dirty="0" smtClean="0">
                <a:latin typeface="Kaiti SC" charset="-122"/>
                <a:ea typeface="Kaiti SC" charset="-122"/>
              </a:rPr>
              <a:t>祭祀活动中的“酒神颂歌”。</a:t>
            </a:r>
            <a:endParaRPr lang="zh-CN" altLang="en-US" sz="2400" b="1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charset="-122"/>
                <a:ea typeface="微软雅黑" charset="-122"/>
              </a:rPr>
              <a:t>2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）希腊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喜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剧起源于：</a:t>
            </a:r>
            <a:r>
              <a:rPr lang="zh-CN" altLang="en-US" sz="2400" b="1" dirty="0" smtClean="0">
                <a:latin typeface="Kaiti SC" charset="-122"/>
                <a:ea typeface="Kaiti SC" charset="-122"/>
              </a:rPr>
              <a:t>祭祀活动后的“逛欢游行”。</a:t>
            </a:r>
            <a:endParaRPr lang="en-US" altLang="zh-CN" sz="2400" b="1" dirty="0" smtClean="0">
              <a:latin typeface="Kaiti SC" charset="-122"/>
              <a:ea typeface="Kaiti SC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古希腊三大悲剧诗人：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埃斯库罗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斯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、索福克勒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斯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、欧里庇得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斯</a:t>
            </a:r>
            <a:r>
              <a:rPr lang="zh-CN" altLang="en-US" sz="2400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。    </a:t>
            </a:r>
            <a:r>
              <a:rPr lang="zh-CN" altLang="en-US" sz="2400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“悲剧三斯”</a:t>
            </a:r>
            <a:endParaRPr lang="en-US" altLang="zh-CN" sz="2400" dirty="0" smtClean="0">
              <a:solidFill>
                <a:srgbClr val="0070C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charset="-122"/>
                <a:ea typeface="微软雅黑" charset="-122"/>
              </a:rPr>
              <a:t>4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）古希腊喜剧代表诗人：</a:t>
            </a:r>
            <a:r>
              <a:rPr lang="zh-CN" altLang="en-US" sz="2400" b="1" dirty="0" smtClean="0">
                <a:latin typeface="微软雅黑" charset="-122"/>
                <a:ea typeface="微软雅黑" charset="-122"/>
              </a:rPr>
              <a:t>阿里斯托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芬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。                        </a:t>
            </a:r>
            <a:r>
              <a:rPr lang="zh-CN" altLang="en-US" sz="2400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“喜剧一芬”</a:t>
            </a:r>
            <a:endParaRPr lang="zh-CN" altLang="en-US" sz="2400" b="1" dirty="0" smtClean="0">
              <a:latin typeface="Kaiti SC" charset="-122"/>
              <a:ea typeface="Kaiti SC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980106"/>
            <a:ext cx="117094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 startAt="9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古希腊戏剧－悲剧三斯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sz="2000" b="1" dirty="0" smtClean="0">
                <a:latin typeface="微软雅黑" charset="-122"/>
                <a:ea typeface="微软雅黑" charset="-122"/>
              </a:rPr>
              <a:t>埃斯库罗斯</a:t>
            </a:r>
            <a:r>
              <a:rPr lang="zh-CN" altLang="en-US" sz="2000" u="sng" dirty="0" smtClean="0">
                <a:latin typeface="微软雅黑" charset="-122"/>
                <a:ea typeface="微软雅黑" charset="-122"/>
              </a:rPr>
              <a:t>：古希腊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悲剧之父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。</a:t>
            </a:r>
            <a:endParaRPr lang="en-US" altLang="zh-CN" sz="20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latin typeface="楷体" charset="-122"/>
                <a:ea typeface="楷体" charset="-122"/>
              </a:rPr>
              <a:t>（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1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）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《</a:t>
            </a:r>
            <a:r>
              <a:rPr lang="zh-CN" altLang="en-US" sz="2000" b="1" dirty="0" smtClean="0">
                <a:latin typeface="楷体" charset="-122"/>
                <a:ea typeface="楷体" charset="-122"/>
              </a:rPr>
              <a:t>波斯人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：是现存希腊悲剧中唯一取材于现实生活的一部作品。</a:t>
            </a:r>
            <a:endParaRPr lang="en-US" altLang="zh-CN" sz="2000" dirty="0" smtClean="0">
              <a:latin typeface="楷体" charset="-122"/>
              <a:ea typeface="楷体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latin typeface="楷体" charset="-122"/>
                <a:ea typeface="楷体" charset="-122"/>
              </a:rPr>
              <a:t>（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2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）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《</a:t>
            </a:r>
            <a:r>
              <a:rPr lang="zh-CN" altLang="en-US" sz="2000" b="1" dirty="0" smtClean="0">
                <a:latin typeface="楷体" charset="-122"/>
                <a:ea typeface="楷体" charset="-122"/>
              </a:rPr>
              <a:t>普罗米修斯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》:《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被绑的普罗米修斯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》《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解放了的普罗米修斯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》《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带火普罗米修斯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。</a:t>
            </a:r>
            <a:endParaRPr lang="en-US" altLang="zh-CN" sz="2000" dirty="0" smtClean="0">
              <a:latin typeface="楷体" charset="-122"/>
              <a:ea typeface="楷体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sz="2000" b="1" dirty="0" smtClean="0">
                <a:latin typeface="微软雅黑" charset="-122"/>
                <a:ea typeface="微软雅黑" charset="-122"/>
              </a:rPr>
              <a:t>索福克勒斯</a:t>
            </a:r>
            <a:r>
              <a:rPr lang="zh-CN" altLang="en-US" sz="2000" u="sng" dirty="0" smtClean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戏剧</a:t>
            </a:r>
            <a:r>
              <a:rPr lang="zh-CN" altLang="en-US" sz="2000" u="sng" dirty="0" smtClean="0">
                <a:latin typeface="微软雅黑" charset="-122"/>
                <a:ea typeface="微软雅黑" charset="-122"/>
              </a:rPr>
              <a:t>艺术的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荷马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。</a:t>
            </a:r>
            <a:endParaRPr lang="en-US" altLang="zh-CN" sz="20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latin typeface="楷体" charset="-122"/>
                <a:ea typeface="楷体" charset="-122"/>
              </a:rPr>
              <a:t>《</a:t>
            </a:r>
            <a:r>
              <a:rPr lang="zh-CN" altLang="en-US" sz="2000" b="1" dirty="0" smtClean="0">
                <a:latin typeface="楷体" charset="-122"/>
                <a:ea typeface="楷体" charset="-122"/>
              </a:rPr>
              <a:t>俄狄浦斯王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：亚里士多德称为“十全十美的悲剧”，是希腊悲剧的典范</a:t>
            </a:r>
            <a:r>
              <a:rPr lang="zh-CN" altLang="en-US" sz="2000" b="1" dirty="0" smtClean="0">
                <a:solidFill>
                  <a:srgbClr val="00B050"/>
                </a:solidFill>
                <a:latin typeface="楷体" charset="-122"/>
                <a:ea typeface="楷体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sz="2000" b="1" dirty="0" smtClean="0">
                <a:latin typeface="微软雅黑" charset="-122"/>
                <a:ea typeface="微软雅黑" charset="-122"/>
              </a:rPr>
              <a:t>欧里庇得斯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舞台</a:t>
            </a:r>
            <a:r>
              <a:rPr lang="zh-CN" altLang="en-US" sz="2000" u="sng" dirty="0" smtClean="0">
                <a:latin typeface="微软雅黑" charset="-122"/>
                <a:ea typeface="微软雅黑" charset="-122"/>
              </a:rPr>
              <a:t>上的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哲学家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。</a:t>
            </a:r>
            <a:endParaRPr lang="en-US" altLang="zh-CN" sz="2000" dirty="0" smtClean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latin typeface="楷体" charset="-122"/>
                <a:ea typeface="楷体" charset="-122"/>
              </a:rPr>
              <a:t>（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1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）坚持</a:t>
            </a:r>
            <a:r>
              <a:rPr lang="zh-CN" altLang="en-US" sz="2000" b="1" dirty="0" smtClean="0">
                <a:latin typeface="楷体" charset="-122"/>
                <a:ea typeface="楷体" charset="-122"/>
              </a:rPr>
              <a:t>写实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手法，以“现实中本来的样子”来塑造人物，被誉为“心理喜剧鼻祖”，</a:t>
            </a:r>
            <a:endParaRPr lang="en-US" altLang="zh-CN" sz="2000" dirty="0" smtClean="0">
              <a:latin typeface="楷体" charset="-122"/>
              <a:ea typeface="楷体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 smtClean="0">
                <a:latin typeface="楷体" charset="-122"/>
                <a:ea typeface="楷体" charset="-122"/>
              </a:rPr>
              <a:t>（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2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）代表作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《</a:t>
            </a:r>
            <a:r>
              <a:rPr lang="zh-CN" altLang="en-US" sz="2000" b="1" dirty="0" smtClean="0">
                <a:latin typeface="楷体" charset="-122"/>
                <a:ea typeface="楷体" charset="-122"/>
              </a:rPr>
              <a:t>美狄亚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以妇女问题为题材。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《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特洛亚妇女</a:t>
            </a:r>
            <a:r>
              <a:rPr lang="en-US" altLang="zh-CN" sz="2000" dirty="0" smtClean="0">
                <a:latin typeface="楷体" charset="-122"/>
                <a:ea typeface="楷体" charset="-122"/>
              </a:rPr>
              <a:t>》</a:t>
            </a:r>
            <a:r>
              <a:rPr lang="zh-CN" altLang="en-US" sz="2000" dirty="0" smtClean="0">
                <a:latin typeface="楷体" charset="-122"/>
                <a:ea typeface="楷体" charset="-122"/>
              </a:rPr>
              <a:t>以反对侵略战争为主题的剧作。</a:t>
            </a:r>
          </a:p>
        </p:txBody>
      </p:sp>
    </p:spTree>
    <p:extLst>
      <p:ext uri="{BB962C8B-B14F-4D97-AF65-F5344CB8AC3E}">
        <p14:creationId xmlns:p14="http://schemas.microsoft.com/office/powerpoint/2010/main" val="20357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第一章 （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西方文学）古代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</a:p>
        </p:txBody>
      </p:sp>
      <p:sp>
        <p:nvSpPr>
          <p:cNvPr id="2" name="矩形 1"/>
          <p:cNvSpPr/>
          <p:nvPr/>
        </p:nvSpPr>
        <p:spPr>
          <a:xfrm>
            <a:off x="381000" y="980106"/>
            <a:ext cx="11709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 startAt="9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古希腊戏剧－悲剧三斯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8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sz="2000" b="1" dirty="0" smtClean="0">
                <a:latin typeface="微软雅黑" charset="-122"/>
                <a:ea typeface="微软雅黑" charset="-122"/>
              </a:rPr>
              <a:t>阿里斯托芬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，被誉为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“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喜剧之父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”，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恩格斯称他是“有强烈倾向的诗人”。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80000"/>
              </a:lnSpc>
              <a:spcBef>
                <a:spcPct val="0"/>
              </a:spcBef>
              <a:buFont typeface="Wingdings" charset="2"/>
              <a:buChar char="Ø"/>
            </a:pPr>
            <a:r>
              <a:rPr lang="zh-CN" altLang="en-US" sz="2000" dirty="0" smtClean="0">
                <a:latin typeface="微软雅黑" charset="-122"/>
                <a:ea typeface="微软雅黑" charset="-122"/>
              </a:rPr>
              <a:t>代表作品：</a:t>
            </a:r>
          </a:p>
          <a:p>
            <a:pPr marL="457200" indent="-457200">
              <a:lnSpc>
                <a:spcPct val="18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000" dirty="0" smtClean="0">
                <a:latin typeface="微软雅黑" charset="-122"/>
                <a:ea typeface="微软雅黑" charset="-122"/>
              </a:rPr>
              <a:t>《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阿卡奈人</a:t>
            </a:r>
            <a:r>
              <a:rPr lang="en-US" altLang="zh-CN" sz="2000" dirty="0" smtClean="0">
                <a:latin typeface="微软雅黑" charset="-122"/>
                <a:ea typeface="微软雅黑" charset="-122"/>
              </a:rPr>
              <a:t>》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：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反战喜剧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中最著名的。</a:t>
            </a:r>
          </a:p>
          <a:p>
            <a:pPr marL="457200" indent="-457200">
              <a:lnSpc>
                <a:spcPct val="18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000" dirty="0" smtClean="0">
                <a:latin typeface="微软雅黑" charset="-122"/>
                <a:ea typeface="微软雅黑" charset="-122"/>
              </a:rPr>
              <a:t>《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云</a:t>
            </a:r>
            <a:r>
              <a:rPr lang="en-US" altLang="zh-CN" sz="2000" dirty="0" smtClean="0">
                <a:latin typeface="微软雅黑" charset="-122"/>
                <a:ea typeface="微软雅黑" charset="-122"/>
              </a:rPr>
              <a:t>》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：嘲讽诡辩学派。</a:t>
            </a:r>
          </a:p>
          <a:p>
            <a:pPr marL="457200" indent="-457200">
              <a:lnSpc>
                <a:spcPct val="18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000" dirty="0" smtClean="0">
                <a:latin typeface="微软雅黑" charset="-122"/>
                <a:ea typeface="微软雅黑" charset="-122"/>
              </a:rPr>
              <a:t>《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鸟</a:t>
            </a:r>
            <a:r>
              <a:rPr lang="en-US" altLang="zh-CN" sz="2000" dirty="0" smtClean="0">
                <a:latin typeface="微软雅黑" charset="-122"/>
                <a:ea typeface="微软雅黑" charset="-122"/>
              </a:rPr>
              <a:t>》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：表达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乌托邦思想</a:t>
            </a:r>
            <a:r>
              <a:rPr lang="zh-CN" altLang="en-US" sz="2000" dirty="0" smtClean="0">
                <a:latin typeface="微软雅黑" charset="-122"/>
                <a:ea typeface="微软雅黑" charset="-122"/>
              </a:rPr>
              <a:t>，是流传至今唯一以神话幻想为题材的喜剧作品。</a:t>
            </a:r>
            <a:endParaRPr lang="en-US" altLang="zh-CN" sz="2000" dirty="0" smtClean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ea"/>
              <a:buAutoNum type="circleNumDbPlain"/>
            </a:pPr>
            <a:endParaRPr lang="en-US" altLang="zh-CN" sz="2000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0444" y="644070"/>
            <a:ext cx="89407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章 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  西方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古代文学重点文字题</a:t>
            </a:r>
            <a:endParaRPr lang="en-US" altLang="zh-CN" sz="24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古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希腊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文学／神话的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埃涅阿斯纪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［名词解释］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新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喜剧</a:t>
            </a:r>
            <a:r>
              <a:rPr lang="zh-CN" altLang="en-US" sz="24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［名词解释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荷马史诗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／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人物形象／艺术特征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［名词／简答］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古希腊三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大悲剧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诗人</a:t>
            </a:r>
            <a:r>
              <a:rPr lang="zh-CN" altLang="en-US" sz="2400" u="sng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u="sng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u="sng" dirty="0">
                <a:latin typeface="KaiTi" charset="-122"/>
                <a:ea typeface="KaiTi" charset="-122"/>
                <a:cs typeface="KaiTi" charset="-122"/>
              </a:rPr>
              <a:t>俄狄浦斯王</a:t>
            </a:r>
            <a:r>
              <a:rPr lang="en-US" altLang="zh-CN" sz="2400" u="sng" dirty="0">
                <a:latin typeface="KaiTi" charset="-122"/>
                <a:ea typeface="KaiTi" charset="-122"/>
                <a:cs typeface="KaiTi" charset="-122"/>
              </a:rPr>
              <a:t>》 </a:t>
            </a:r>
            <a:r>
              <a:rPr lang="zh-CN" altLang="en-US" sz="2400" u="sng" dirty="0" smtClean="0"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en-US" altLang="zh-CN" sz="2400" u="sng" dirty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选择／名词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古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希腊神话的影响【了解】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 smtClean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7257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60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175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4648750" y="1368693"/>
            <a:ext cx="716093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主讲：李东洋</a:t>
            </a:r>
            <a:endParaRPr lang="zh-CN" altLang="en-US" sz="2800" dirty="0">
              <a:latin typeface="华文中宋" charset="-122"/>
              <a:ea typeface="华文中宋" charset="-122"/>
            </a:endParaRP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毕业于西南交通大学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主修汉语国际教育专业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教授文史类本科课程、教师资格证课程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 smtClean="0">
                <a:latin typeface="华文中宋" charset="-122"/>
                <a:ea typeface="华文中宋" charset="-122"/>
              </a:rPr>
              <a:t>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最具影响力讲师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最具价值讲师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</a:t>
            </a:r>
          </a:p>
        </p:txBody>
      </p:sp>
      <p:pic>
        <p:nvPicPr>
          <p:cNvPr id="717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6523038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4" y="0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08629" y="3274632"/>
            <a:ext cx="6858002" cy="30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7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伊利昂纪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的主题是（ ）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战争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和平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自由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平等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480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矩形 1"/>
          <p:cNvSpPr>
            <a:spLocks noChangeArrowheads="1"/>
          </p:cNvSpPr>
          <p:nvPr/>
        </p:nvSpPr>
        <p:spPr bwMode="auto">
          <a:xfrm>
            <a:off x="1127125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伊利昂纪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的主题是（ ）</a:t>
            </a:r>
          </a:p>
          <a:p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C00000"/>
                </a:solidFill>
                <a:latin typeface="Helvetica Neue For Number" charset="0"/>
              </a:rPr>
              <a:t>战争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和平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自由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平等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38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矩形 1"/>
          <p:cNvSpPr>
            <a:spLocks noChangeArrowheads="1"/>
          </p:cNvSpPr>
          <p:nvPr/>
        </p:nvSpPr>
        <p:spPr bwMode="auto">
          <a:xfrm>
            <a:off x="1094468" y="1279752"/>
            <a:ext cx="892968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被誉为“戏剧艺术的荷马”的古希腊悲剧诗人是（）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埃斯库罗斯</a:t>
            </a:r>
          </a:p>
          <a:p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索福克勒斯</a:t>
            </a:r>
          </a:p>
          <a:p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欧里庇得斯</a:t>
            </a:r>
          </a:p>
          <a:p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阿里斯托芬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675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矩形 1"/>
          <p:cNvSpPr>
            <a:spLocks noChangeArrowheads="1"/>
          </p:cNvSpPr>
          <p:nvPr/>
        </p:nvSpPr>
        <p:spPr bwMode="auto">
          <a:xfrm>
            <a:off x="963840" y="1192666"/>
            <a:ext cx="892968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被誉为“戏剧艺术的荷马”的古希腊悲剧诗人是（）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埃斯库罗斯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Helvetica Neue For Number" charset="0"/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  <a:latin typeface="Helvetica Neue For Number" charset="0"/>
              </a:rPr>
              <a:t>索福克勒斯</a:t>
            </a:r>
          </a:p>
          <a:p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欧里庇得斯</a:t>
            </a:r>
          </a:p>
          <a:p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阿里斯托芬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35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"/>
          <p:cNvSpPr>
            <a:spLocks noChangeArrowheads="1"/>
          </p:cNvSpPr>
          <p:nvPr/>
        </p:nvSpPr>
        <p:spPr bwMode="auto">
          <a:xfrm>
            <a:off x="1094467" y="1207181"/>
            <a:ext cx="892968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阿里斯托芬的</a:t>
            </a:r>
            <a:r>
              <a:rPr lang="en-US" altLang="zh-CN" sz="2800" dirty="0"/>
              <a:t>《</a:t>
            </a:r>
            <a:r>
              <a:rPr lang="zh-CN" altLang="en-US" sz="2800" dirty="0"/>
              <a:t>鸟</a:t>
            </a:r>
            <a:r>
              <a:rPr lang="en-US" altLang="zh-CN" sz="2800" dirty="0"/>
              <a:t>》</a:t>
            </a:r>
            <a:r>
              <a:rPr lang="zh-CN" altLang="en-US" sz="2800" dirty="0"/>
              <a:t>表达的是（ ）</a:t>
            </a:r>
            <a:br>
              <a:rPr lang="zh-CN" altLang="en-US" sz="2800" dirty="0"/>
            </a:br>
            <a:r>
              <a:rPr lang="en-US" altLang="zh-CN" sz="2800" dirty="0"/>
              <a:t>A:</a:t>
            </a:r>
            <a:r>
              <a:rPr lang="zh-CN" altLang="en-US" sz="2800" dirty="0"/>
              <a:t>厌世思想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主张帝制的思想 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乌托邦思想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主张独立的思想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169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矩形 1"/>
          <p:cNvSpPr>
            <a:spLocks noChangeArrowheads="1"/>
          </p:cNvSpPr>
          <p:nvPr/>
        </p:nvSpPr>
        <p:spPr bwMode="auto">
          <a:xfrm>
            <a:off x="1239611" y="1207181"/>
            <a:ext cx="892968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阿里斯托芬的</a:t>
            </a:r>
            <a:r>
              <a:rPr lang="en-US" altLang="zh-CN" sz="2800"/>
              <a:t>《</a:t>
            </a:r>
            <a:r>
              <a:rPr lang="zh-CN" altLang="en-US" sz="2800"/>
              <a:t>鸟</a:t>
            </a:r>
            <a:r>
              <a:rPr lang="en-US" altLang="zh-CN" sz="2800"/>
              <a:t>》</a:t>
            </a:r>
            <a:r>
              <a:rPr lang="zh-CN" altLang="en-US" sz="2800"/>
              <a:t>表达的是（ ）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厌世思想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主张帝制的思想 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C:</a:t>
            </a:r>
            <a:r>
              <a:rPr lang="zh-CN" altLang="en-US" sz="2800">
                <a:solidFill>
                  <a:srgbClr val="C00000"/>
                </a:solidFill>
              </a:rPr>
              <a:t>乌托邦思想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主张独立的思想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938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68354465"/>
              </p:ext>
            </p:extLst>
          </p:nvPr>
        </p:nvGraphicFramePr>
        <p:xfrm>
          <a:off x="1762538" y="2510784"/>
          <a:ext cx="8560905" cy="218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04611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中古文学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欧洲文学史上的“中世纪文学”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指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中世纪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初期和中期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文学。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）中世纪文学包括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教会文学、骑士文学、英雄史诗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城市文学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8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04611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中古文学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教会文学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）中世纪欧洲盛行的长期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占统治地位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的正统文学。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）表达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世俗封建主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感情，题材大多取自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圣经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）主要是宣扬基督教教义，宣扬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禁欲主义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来世主义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思想。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）艺术上多采用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梦幻的形式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象征寓意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的手法。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）代表作</a:t>
            </a:r>
            <a:r>
              <a:rPr lang="en-US" altLang="zh-CN" sz="2400" dirty="0"/>
              <a:t>《</a:t>
            </a:r>
            <a:r>
              <a:rPr lang="zh-CN" altLang="en-US" sz="2400" dirty="0"/>
              <a:t>农夫彼尔斯的幻想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04611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中古文学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骑士文学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）欧洲封建骑士制度的产物，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世俗封建主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的文学。 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）反映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骑士与贵妇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之间的“典雅的爱情”，肯定对现世生活的追求。 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法国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成就最高，有骑士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抒情诗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和骑士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叙事诗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两种。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0026" y="3319983"/>
            <a:ext cx="1155920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骑士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抒情诗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zh-CN" altLang="en-US" sz="20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普罗旺斯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zh-CN" altLang="en-US" sz="20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《破晓歌》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最为出名。</a:t>
            </a:r>
            <a:endParaRPr lang="en-US" altLang="zh-CN" sz="2000" b="1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骑士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叙事诗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（法国北部）</a:t>
            </a:r>
            <a:r>
              <a:rPr lang="zh-CN" altLang="en-US" sz="20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①古代系统：根据古希腊罗马文学作品改写。《亚历山大传奇》、《特洛伊传奇》等。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②不列颠系统：主要写不列颠王亚瑟和他的圆桌骑士的故事。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《特里斯丹和依瑟》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诗中歌颂了真挚的爱情，用象征的手法歌颂了爱情不可抗拒的力量，对封建的婚姻和礼教提出了抗议。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③拜占庭系统：《奥卡森和尼柯莱特》。</a:t>
            </a: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8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kumimoji="0" lang="zh-CN" altLang="en-US" sz="48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两阶段，分工明确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075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70498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中古文学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英雄史诗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英雄史诗歌颂封建时代理想英雄人物长篇史诗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，谣曲</a:t>
            </a:r>
            <a:r>
              <a:rPr lang="en-US" altLang="zh-CN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“</a:t>
            </a:r>
            <a:r>
              <a:rPr lang="zh-CN" altLang="en-US" sz="20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罗宾汉谣曲</a:t>
            </a:r>
            <a:r>
              <a:rPr lang="en-US" altLang="zh-CN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”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。</a:t>
            </a:r>
            <a:endParaRPr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0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1</a:t>
            </a:r>
            <a:r>
              <a:rPr lang="zh-CN" altLang="en-US" sz="20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前期</a:t>
            </a:r>
            <a:r>
              <a:rPr lang="en-US" altLang="zh-CN" sz="20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英雄史诗：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部落英雄丰功伟绩，群体意识和英雄主义精神</a:t>
            </a:r>
            <a:endParaRPr lang="en-US" altLang="zh-CN" sz="2000" dirty="0" smtClean="0"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 SC" charset="-122"/>
                <a:ea typeface="Kaiti SC" charset="-122"/>
                <a:sym typeface="宋体" charset="-122"/>
              </a:rPr>
              <a:t>①</a:t>
            </a:r>
            <a:r>
              <a:rPr lang="en-US" altLang="zh-CN" sz="2000" dirty="0" smtClean="0">
                <a:latin typeface="Kaiti SC" charset="-122"/>
                <a:ea typeface="Kaiti SC" charset="-122"/>
                <a:sym typeface="宋体" charset="-122"/>
              </a:rPr>
              <a:t>日耳曼人：《希尔德布兰特之歌》</a:t>
            </a:r>
            <a:endParaRPr lang="en-US" altLang="zh-CN" sz="2000" dirty="0" smtClean="0">
              <a:latin typeface="Kaiti SC" charset="-122"/>
              <a:ea typeface="Kaiti SC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 SC" charset="-122"/>
                <a:ea typeface="Kaiti SC" charset="-122"/>
                <a:sym typeface="宋体" charset="-122"/>
              </a:rPr>
              <a:t>②</a:t>
            </a:r>
            <a:r>
              <a:rPr lang="en-US" altLang="zh-CN" sz="2000" dirty="0" smtClean="0">
                <a:latin typeface="Kaiti SC" charset="-122"/>
                <a:ea typeface="Kaiti SC" charset="-122"/>
                <a:sym typeface="宋体" charset="-122"/>
              </a:rPr>
              <a:t>芬兰：《卡列瓦拉》（又译《英雄国》）</a:t>
            </a:r>
            <a:endParaRPr lang="en-US" altLang="zh-CN" sz="2000" dirty="0" smtClean="0">
              <a:latin typeface="Kaiti SC" charset="-122"/>
              <a:ea typeface="Kaiti SC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 SC" charset="-122"/>
                <a:ea typeface="Kaiti SC" charset="-122"/>
                <a:sym typeface="宋体" charset="-122"/>
              </a:rPr>
              <a:t>③</a:t>
            </a:r>
            <a:r>
              <a:rPr lang="en-US" altLang="zh-CN" sz="2000" dirty="0" smtClean="0">
                <a:latin typeface="Kaiti SC" charset="-122"/>
                <a:ea typeface="Kaiti SC" charset="-122"/>
                <a:sym typeface="宋体" charset="-122"/>
              </a:rPr>
              <a:t>冰岛：《埃达》《萨迦》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④</a:t>
            </a:r>
            <a:r>
              <a:rPr lang="en-US" altLang="zh-CN" sz="2000" dirty="0" err="1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盎格鲁·萨克逊人史诗</a:t>
            </a:r>
            <a:r>
              <a:rPr lang="en-US" altLang="zh-CN" sz="2000" dirty="0" err="1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《</a:t>
            </a:r>
            <a:r>
              <a:rPr lang="en-US" altLang="zh-CN" sz="2000" dirty="0" err="1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贝奥武甫</a:t>
            </a:r>
            <a:r>
              <a:rPr lang="en-US" altLang="zh-CN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》——</a:t>
            </a:r>
            <a:r>
              <a:rPr lang="zh-CN" altLang="en-US" sz="20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最完整</a:t>
            </a:r>
            <a:r>
              <a:rPr lang="zh-CN" altLang="en-US" sz="20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的早期英雄史诗</a:t>
            </a:r>
            <a:r>
              <a:rPr lang="zh-CN" altLang="en-US" sz="20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。</a:t>
            </a:r>
            <a:endParaRPr lang="en-US" altLang="zh-CN" sz="2000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黑体" charset="-122"/>
                <a:ea typeface="黑体" charset="-122"/>
                <a:sym typeface="宋体" charset="-122"/>
              </a:rPr>
              <a:t>（</a:t>
            </a:r>
            <a:r>
              <a:rPr lang="en-US" altLang="zh-CN" sz="2000" b="1" dirty="0" smtClean="0">
                <a:latin typeface="黑体" charset="-122"/>
                <a:ea typeface="黑体" charset="-122"/>
                <a:sym typeface="宋体" charset="-122"/>
              </a:rPr>
              <a:t>2</a:t>
            </a:r>
            <a:r>
              <a:rPr lang="zh-CN" altLang="en-US" sz="2000" b="1" dirty="0" smtClean="0">
                <a:latin typeface="黑体" charset="-122"/>
                <a:ea typeface="黑体" charset="-122"/>
                <a:sym typeface="宋体" charset="-122"/>
              </a:rPr>
              <a:t>）</a:t>
            </a:r>
            <a:r>
              <a:rPr lang="en-US" altLang="zh-CN" sz="2000" b="1" dirty="0" smtClean="0">
                <a:solidFill>
                  <a:srgbClr val="0070C0"/>
                </a:solidFill>
                <a:latin typeface="黑体" charset="-122"/>
                <a:ea typeface="黑体" charset="-122"/>
                <a:sym typeface="宋体" charset="-122"/>
              </a:rPr>
              <a:t>后期</a:t>
            </a:r>
            <a:r>
              <a:rPr lang="en-US" altLang="zh-CN" sz="2000" b="1" dirty="0" smtClean="0">
                <a:latin typeface="黑体" charset="-122"/>
                <a:ea typeface="黑体" charset="-122"/>
                <a:sym typeface="宋体" charset="-122"/>
              </a:rPr>
              <a:t>英雄史诗：</a:t>
            </a:r>
            <a:r>
              <a:rPr lang="en-US" altLang="zh-CN" sz="2000" dirty="0" smtClean="0">
                <a:latin typeface="黑体" charset="-122"/>
                <a:ea typeface="黑体" charset="-122"/>
                <a:sym typeface="宋体" charset="-122"/>
              </a:rPr>
              <a:t>爱国主义、英雄主义，诗中的英雄具有忠君爱国、英勇善战的高尚情操</a:t>
            </a:r>
            <a:r>
              <a:rPr lang="zh-CN" altLang="en-US" sz="2000" dirty="0" smtClean="0">
                <a:latin typeface="黑体" charset="-122"/>
                <a:ea typeface="黑体" charset="-122"/>
                <a:sym typeface="宋体" charset="-122"/>
              </a:rPr>
              <a:t>。</a:t>
            </a:r>
            <a:endParaRPr lang="en-US" altLang="zh-CN" sz="2000" dirty="0" smtClean="0">
              <a:latin typeface="黑体" charset="-122"/>
              <a:ea typeface="黑体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①</a:t>
            </a:r>
            <a:r>
              <a:rPr lang="en-US" altLang="zh-CN" sz="20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法  国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：《</a:t>
            </a:r>
            <a:r>
              <a:rPr lang="en-US" altLang="zh-CN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罗兰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之歌》</a:t>
            </a:r>
            <a:r>
              <a:rPr lang="zh-CN" altLang="en-US" sz="20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［欧洲最具代表性］</a:t>
            </a:r>
            <a:endParaRPr lang="en-US" altLang="zh-CN" sz="2000" u="sng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②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西班牙：《</a:t>
            </a:r>
            <a:r>
              <a:rPr lang="en-US" altLang="zh-CN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熙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德之歌》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③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德  国：《</a:t>
            </a:r>
            <a:r>
              <a:rPr lang="en-US" altLang="zh-CN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尼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伯龙根之歌》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④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俄罗斯：《</a:t>
            </a:r>
            <a:r>
              <a:rPr lang="en-US" altLang="zh-CN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伊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戈尔远征记》</a:t>
            </a:r>
            <a:endParaRPr lang="en-US" altLang="zh-CN" sz="20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21688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中古文学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市民文学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世纪随着城市的出现而产生。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）多是民间创作，直接取材于现实，反映市民的审美情趣，强调“机智”和“乐观”。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）主要体裁有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韵文故事、讽刺故事、抒情诗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市民戏剧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）代表作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列那狐传奇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u="sng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驴的遗嘱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7087774" y="3531153"/>
            <a:ext cx="3951288" cy="369332"/>
          </a:xfrm>
          <a:prstGeom prst="rect">
            <a:avLst/>
          </a:prstGeom>
          <a:noFill/>
          <a:ln w="158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道德剧、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傻子剧和</a:t>
            </a: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笑剧《</a:t>
            </a:r>
            <a:r>
              <a:rPr lang="zh-CN" altLang="en-US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巴特兰律师</a:t>
            </a:r>
            <a:r>
              <a:rPr lang="en-US" altLang="zh-CN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》</a:t>
            </a:r>
            <a:endParaRPr lang="zh-CN" altLang="en-US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上箭头 2"/>
          <p:cNvSpPr/>
          <p:nvPr/>
        </p:nvSpPr>
        <p:spPr>
          <a:xfrm>
            <a:off x="7964557" y="3220278"/>
            <a:ext cx="424069" cy="265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3400" y="3946316"/>
            <a:ext cx="11506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《列那狐传奇》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掌握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］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charset="-122"/>
                <a:ea typeface="黑体" charset="-122"/>
                <a:sym typeface="宋体" charset="-122"/>
              </a:rPr>
              <a:t>（1）中世纪</a:t>
            </a:r>
            <a:r>
              <a:rPr lang="zh-CN" altLang="en-US" dirty="0" smtClean="0">
                <a:solidFill>
                  <a:srgbClr val="0070C0"/>
                </a:solidFill>
                <a:latin typeface="黑体" charset="-122"/>
                <a:ea typeface="黑体" charset="-122"/>
                <a:sym typeface="宋体" charset="-122"/>
              </a:rPr>
              <a:t>城市文学最高</a:t>
            </a:r>
            <a:r>
              <a:rPr lang="zh-CN" altLang="en-US" dirty="0" smtClean="0">
                <a:latin typeface="黑体" charset="-122"/>
                <a:ea typeface="黑体" charset="-122"/>
                <a:sym typeface="宋体" charset="-122"/>
              </a:rPr>
              <a:t>成就寓言讽刺叙事诗。</a:t>
            </a:r>
            <a:endParaRPr lang="en-US" altLang="zh-CN" dirty="0" smtClean="0">
              <a:latin typeface="黑体" charset="-122"/>
              <a:ea typeface="黑体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Kaiti SC" charset="-122"/>
                <a:ea typeface="Kaiti SC" charset="-122"/>
                <a:sym typeface="宋体" charset="-122"/>
              </a:rPr>
              <a:t>     狮子是君王，鸵鸟是教皇，伊桑格兰狼是贵族大臣。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charset="-122"/>
                <a:ea typeface="黑体" charset="-122"/>
                <a:sym typeface="宋体" charset="-122"/>
              </a:rPr>
              <a:t>（2）</a:t>
            </a:r>
            <a:r>
              <a:rPr lang="zh-CN" altLang="en-US" b="1" dirty="0" smtClean="0">
                <a:latin typeface="黑体" charset="-122"/>
                <a:ea typeface="黑体" charset="-122"/>
                <a:sym typeface="宋体" charset="-122"/>
              </a:rPr>
              <a:t>列那狐</a:t>
            </a:r>
            <a:r>
              <a:rPr lang="zh-CN" altLang="en-US" dirty="0" smtClean="0">
                <a:latin typeface="黑体" charset="-122"/>
                <a:ea typeface="黑体" charset="-122"/>
                <a:sym typeface="宋体" charset="-122"/>
              </a:rPr>
              <a:t>是典型市民阶级，在它身上体现市民阶级二重性：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Kaiti SC" charset="-122"/>
                <a:ea typeface="Kaiti SC" charset="-122"/>
                <a:sym typeface="宋体" charset="-122"/>
              </a:rPr>
              <a:t>    既表现了市民阶级对封建统治阶级的</a:t>
            </a:r>
            <a:r>
              <a:rPr lang="zh-CN" altLang="en-US" dirty="0" smtClean="0">
                <a:solidFill>
                  <a:srgbClr val="C00000"/>
                </a:solidFill>
                <a:latin typeface="Kaiti SC" charset="-122"/>
                <a:ea typeface="Kaiti SC" charset="-122"/>
                <a:sym typeface="宋体" charset="-122"/>
              </a:rPr>
              <a:t>反抗</a:t>
            </a:r>
            <a:r>
              <a:rPr lang="zh-CN" altLang="en-US" dirty="0" smtClean="0">
                <a:latin typeface="Kaiti SC" charset="-122"/>
                <a:ea typeface="Kaiti SC" charset="-122"/>
                <a:sym typeface="宋体" charset="-122"/>
              </a:rPr>
              <a:t>思想，也表现了市民上层与下层之间的</a:t>
            </a:r>
            <a:r>
              <a:rPr lang="zh-CN" altLang="en-US" dirty="0" smtClean="0">
                <a:solidFill>
                  <a:srgbClr val="C00000"/>
                </a:solidFill>
                <a:latin typeface="Kaiti SC" charset="-122"/>
                <a:ea typeface="Kaiti SC" charset="-122"/>
                <a:sym typeface="宋体" charset="-122"/>
              </a:rPr>
              <a:t>斗争</a:t>
            </a:r>
            <a:r>
              <a:rPr lang="zh-CN" altLang="en-US" dirty="0" smtClean="0">
                <a:latin typeface="Kaiti SC" charset="-122"/>
                <a:ea typeface="Kaiti SC" charset="-122"/>
                <a:sym typeface="宋体" charset="-122"/>
              </a:rPr>
              <a:t>。</a:t>
            </a:r>
            <a:endParaRPr lang="en-US" altLang="zh-CN" dirty="0" smtClean="0">
              <a:latin typeface="Kaiti SC" charset="-122"/>
              <a:ea typeface="Kaiti SC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charset="-122"/>
                <a:ea typeface="黑体" charset="-122"/>
                <a:sym typeface="宋体" charset="-122"/>
              </a:rPr>
              <a:t>（3）通过动物形象歌颂市民阶级的机智，讽刺和嘲弄了贵族、僧侣等统治阶级。</a:t>
            </a:r>
            <a:endParaRPr lang="zh-CN" altLang="en-US" dirty="0">
              <a:latin typeface="黑体" charset="-122"/>
              <a:ea typeface="黑体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7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21688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但丁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黑体" charset="-122"/>
                <a:ea typeface="黑体" charset="-122"/>
                <a:sym typeface="宋体" charset="-122"/>
              </a:rPr>
              <a:t>1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）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意大利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作家，</a:t>
            </a:r>
            <a:r>
              <a:rPr lang="en-US" altLang="zh-CN" sz="2400" b="1" dirty="0" smtClean="0">
                <a:latin typeface="黑体" charset="-122"/>
                <a:ea typeface="黑体" charset="-122"/>
                <a:sym typeface="宋体" charset="-122"/>
              </a:rPr>
              <a:t>恩格斯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 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“中世纪最后一位诗人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又是新时代的最初一位诗人。”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2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r>
              <a:rPr lang="en-US" altLang="zh-CN" sz="2400" b="1" dirty="0" smtClean="0">
                <a:latin typeface="黑体" charset="-122"/>
                <a:ea typeface="黑体" charset="-122"/>
                <a:sym typeface="宋体" charset="-122"/>
              </a:rPr>
              <a:t>论著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《飨宴》、《论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俗语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》、《帝制论》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等。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黑体" charset="-122"/>
                <a:ea typeface="黑体" charset="-122"/>
                <a:sym typeface="宋体" charset="-122"/>
              </a:rPr>
              <a:t>3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）</a:t>
            </a:r>
            <a:r>
              <a:rPr lang="en-US" altLang="zh-CN" sz="2400" b="1" dirty="0" smtClean="0">
                <a:latin typeface="黑体" charset="-122"/>
                <a:ea typeface="黑体" charset="-122"/>
                <a:sym typeface="宋体" charset="-122"/>
              </a:rPr>
              <a:t>诗集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《新生》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赞颂的女性是“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贝雅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特丽齐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”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 ；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charset="-122"/>
                <a:ea typeface="黑体" charset="-122"/>
              </a:rPr>
              <a:t>（</a:t>
            </a:r>
            <a:r>
              <a:rPr lang="en-US" altLang="zh-CN" sz="2400" b="1" dirty="0" smtClean="0">
                <a:latin typeface="黑体" charset="-122"/>
                <a:ea typeface="黑体" charset="-122"/>
              </a:rPr>
              <a:t>4</a:t>
            </a:r>
            <a:r>
              <a:rPr lang="zh-CN" altLang="en-US" sz="2400" b="1" dirty="0" smtClean="0">
                <a:latin typeface="黑体" charset="-122"/>
                <a:ea typeface="黑体" charset="-122"/>
              </a:rPr>
              <a:t>）代表作</a:t>
            </a:r>
            <a:r>
              <a:rPr lang="en-US" altLang="zh-CN" sz="2400" b="1" dirty="0" smtClean="0">
                <a:latin typeface="黑体" charset="-122"/>
                <a:ea typeface="黑体" charset="-122"/>
              </a:rPr>
              <a:t>《神曲》</a:t>
            </a:r>
            <a:r>
              <a:rPr lang="zh-CN" altLang="en-US" sz="2400" b="1" dirty="0" smtClean="0">
                <a:latin typeface="黑体" charset="-122"/>
                <a:ea typeface="黑体" charset="-122"/>
              </a:rPr>
              <a:t>包括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“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地狱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”、“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炼狱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”和“</a:t>
            </a:r>
            <a:r>
              <a:rPr lang="zh-CN" altLang="en-US" sz="2400" b="1" dirty="0" smtClean="0">
                <a:latin typeface="黑体" charset="-122"/>
                <a:ea typeface="黑体" charset="-122"/>
                <a:sym typeface="宋体" charset="-122"/>
              </a:rPr>
              <a:t>天堂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”；</a:t>
            </a:r>
            <a:endParaRPr lang="en-US" altLang="zh-CN" sz="2400" dirty="0" smtClean="0">
              <a:latin typeface="黑体" charset="-122"/>
              <a:ea typeface="黑体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     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两个领路人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sz="2400" b="1" u="sng" dirty="0" smtClean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维吉尔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（地狱炼狱）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 、 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贝雅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特丽齐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（天堂）。</a:t>
            </a:r>
            <a:endParaRPr lang="zh-CN" altLang="zh-CN" sz="24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8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8109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但丁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神曲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思想内容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简答／论述］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既有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宗教性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，又有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人文内涵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）宗教性。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结构框架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思想观念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都传达着基督教的宗教意识。</a:t>
            </a:r>
            <a:b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）人学内涵。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但丁笔下的上帝在代表了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基督教的爱与信仰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的同时，又代表了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人间的爱与正义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其人学内涵还表现在两个主要的人物形象即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维吉尔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贝雅特丽齐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身上：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维吉尔象征智慧和理性，贝雅特丽齐则是世俗之爱与信仰之爱的结合。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这种人类模式的设计，体现了但丁对人的本质的探索，对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个体人格的肯定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，对主体性的高扬。</a:t>
            </a:r>
          </a:p>
        </p:txBody>
      </p:sp>
    </p:spTree>
    <p:extLst>
      <p:ext uri="{BB962C8B-B14F-4D97-AF65-F5344CB8AC3E}">
        <p14:creationId xmlns:p14="http://schemas.microsoft.com/office/powerpoint/2010/main" val="9599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1000" y="234950"/>
            <a:ext cx="5905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第二章 （西方文学）中古文学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1038163"/>
            <a:ext cx="118109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但丁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神曲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艺术成就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语言上：</a:t>
            </a:r>
            <a:r>
              <a:rPr lang="zh-CN" altLang="en-US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俗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语写作。</a:t>
            </a:r>
            <a:endParaRPr lang="zh-CN" altLang="en-US" sz="2400" dirty="0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人物上：</a:t>
            </a:r>
            <a:r>
              <a:rPr lang="zh-CN" altLang="en-US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人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物形象丰富多彩；</a:t>
            </a:r>
            <a:endParaRPr lang="zh-CN" altLang="en-US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情节上：</a:t>
            </a:r>
            <a:r>
              <a:rPr lang="zh-CN" altLang="en-US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构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思严谨，结构完整；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手法上：</a:t>
            </a:r>
            <a:r>
              <a:rPr lang="zh-CN" altLang="en-US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虚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构与写实结合；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象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征手法。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黑森林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邪恶的世界，豹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淫欲；狮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傲慢；狼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贪婪；维吉尔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理智；贝雅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爱</a:t>
            </a:r>
            <a:endParaRPr lang="zh-CN" altLang="en-US" sz="24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0999" y="5008481"/>
            <a:ext cx="40982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400" b="1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助记口诀：</a:t>
            </a:r>
            <a:r>
              <a:rPr kumimoji="1" lang="zh-CN" altLang="en-US" sz="2400" b="1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俗人构虚象。</a:t>
            </a:r>
          </a:p>
        </p:txBody>
      </p:sp>
    </p:spTree>
    <p:extLst>
      <p:ext uri="{BB962C8B-B14F-4D97-AF65-F5344CB8AC3E}">
        <p14:creationId xmlns:p14="http://schemas.microsoft.com/office/powerpoint/2010/main" val="3953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4115" y="464456"/>
            <a:ext cx="89407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第二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章   西方中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古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文学重点文字题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教会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1810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名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骑士文学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1910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名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英雄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史诗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市民文学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1404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名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但丁／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《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神曲</a:t>
            </a:r>
            <a:r>
              <a:rPr lang="en-US" altLang="zh-CN" sz="2400" dirty="0" smtClean="0">
                <a:latin typeface="微软雅黑" charset="-122"/>
                <a:ea typeface="微软雅黑" charset="-122"/>
              </a:rPr>
              <a:t>》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思想内容</a:t>
            </a:r>
            <a:r>
              <a:rPr lang="zh-CN" altLang="en-US" sz="2400" dirty="0" smtClean="0">
                <a:latin typeface="微软雅黑" charset="-122"/>
                <a:ea typeface="微软雅黑" charset="-122"/>
              </a:rPr>
              <a:t>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艺术成就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【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1704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简答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】</a:t>
            </a:r>
            <a:endParaRPr lang="en-US" altLang="zh-CN" sz="2400" dirty="0" smtClean="0">
              <a:solidFill>
                <a:srgbClr val="00B05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33711" y="9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7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 中世纪欧洲占统治地位的正统文学是（）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教会文学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骑士文学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英雄史诗 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城市文学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927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 中世纪欧洲占统治地位的正统文学是（）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C00000"/>
                </a:solidFill>
                <a:latin typeface="Helvetica Neue For Number" charset="0"/>
              </a:rPr>
              <a:t>教会文学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骑士文学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英雄史诗 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城市文学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82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中世纪法国骑士抒情诗中最著名的是（ ）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牧歌 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破晓歌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夜歌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怨歌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25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中世纪法国骑士抒情诗中最著名的是（ ）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牧歌 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B:</a:t>
            </a:r>
            <a:r>
              <a:rPr lang="zh-CN" altLang="en-US" sz="2800">
                <a:solidFill>
                  <a:srgbClr val="C00000"/>
                </a:solidFill>
              </a:rPr>
              <a:t>破晓歌</a:t>
            </a:r>
            <a:r>
              <a:rPr lang="zh-CN" altLang="en-US" sz="2800"/>
              <a:t>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夜歌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怨歌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48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9555" y="347599"/>
            <a:ext cx="11149903" cy="6985254"/>
            <a:chOff x="2286" y="0"/>
            <a:chExt cx="11148779" cy="6985673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589097" y="1087502"/>
            <a:ext cx="5041402" cy="5041402"/>
            <a:chOff x="660661" y="664954"/>
            <a:chExt cx="5041402" cy="5041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61" y="664954"/>
              <a:ext cx="5041402" cy="504140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883073" y="1496055"/>
              <a:ext cx="3095625" cy="3097213"/>
              <a:chOff x="1849697" y="1459027"/>
              <a:chExt cx="3095625" cy="3097213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849697" y="1459027"/>
                <a:ext cx="3095625" cy="3097213"/>
                <a:chOff x="1849697" y="1459027"/>
                <a:chExt cx="3095625" cy="3097213"/>
              </a:xfrm>
            </p:grpSpPr>
            <p:sp>
              <p:nvSpPr>
                <p:cNvPr id="9" name="椭圆 627"/>
                <p:cNvSpPr>
                  <a:spLocks noChangeArrowheads="1"/>
                </p:cNvSpPr>
                <p:nvPr/>
              </p:nvSpPr>
              <p:spPr bwMode="auto">
                <a:xfrm>
                  <a:off x="1983047" y="1592377"/>
                  <a:ext cx="2828925" cy="283051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0" name="椭圆 628"/>
                <p:cNvSpPr>
                  <a:spLocks noChangeArrowheads="1"/>
                </p:cNvSpPr>
                <p:nvPr/>
              </p:nvSpPr>
              <p:spPr bwMode="auto">
                <a:xfrm>
                  <a:off x="1849697" y="1459027"/>
                  <a:ext cx="3095625" cy="3097213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452034" y="2396687"/>
                <a:ext cx="1890950" cy="1221893"/>
                <a:chOff x="2452035" y="2396687"/>
                <a:chExt cx="1890950" cy="1221893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2452035" y="2396687"/>
                  <a:ext cx="189095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进阶</a:t>
                  </a:r>
                  <a:endParaRPr kumimoji="0" lang="zh-CN" altLang="zh-CN" sz="5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2508120" y="3249248"/>
                  <a:ext cx="1778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itchFamily="34" charset="-122"/>
                      <a:ea typeface="微软雅黑 Light" pitchFamily="34" charset="-122"/>
                      <a:cs typeface="Times New Roman" pitchFamily="18" charset="0"/>
                    </a:rPr>
                    <a:t>CONTENTS</a:t>
                  </a:r>
                  <a:endParaRPr kumimoji="0" lang="zh-CN" altLang="zh-CN" sz="1800" b="0" i="0" u="none" strike="noStrike" kern="1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itchFamily="34" charset="-122"/>
                    <a:ea typeface="微软雅黑 Light" pitchFamily="34" charset="-122"/>
                    <a:cs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5864720" y="1497613"/>
            <a:ext cx="5167751" cy="3708366"/>
            <a:chOff x="5991296" y="1429971"/>
            <a:chExt cx="5167751" cy="3708366"/>
          </a:xfrm>
        </p:grpSpPr>
        <p:sp>
          <p:nvSpPr>
            <p:cNvPr id="24" name="矩形 23"/>
            <p:cNvSpPr/>
            <p:nvPr/>
          </p:nvSpPr>
          <p:spPr>
            <a:xfrm>
              <a:off x="7373874" y="1548550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kern="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精讲部分</a:t>
              </a:r>
              <a:endParaRPr lang="zh-CN" altLang="en-US" sz="2800" b="1" kern="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6311729" y="1429971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30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991296" y="145166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01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>
              <a:off x="6311729" y="3608203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47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5991296" y="365119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73873" y="4615117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1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串讲部分</a:t>
              </a:r>
              <a:endPara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510363" y="1613262"/>
            <a:ext cx="0" cy="2920833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5162" y="73826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跟我学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92719" y="1570436"/>
            <a:ext cx="1980029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</a:t>
            </a:r>
            <a:r>
              <a:rPr kumimoji="1" lang="zh-CN" altLang="en-US" sz="2000" smtClean="0">
                <a:latin typeface="KaiTi" charset="-122"/>
                <a:ea typeface="KaiTi" charset="-122"/>
                <a:cs typeface="KaiTi" charset="-122"/>
              </a:rPr>
              <a:t>选择</a:t>
            </a:r>
            <a:r>
              <a:rPr kumimoji="1" lang="zh-CN" altLang="en-US" sz="2000" smtClean="0">
                <a:latin typeface="KaiTi" charset="-122"/>
                <a:ea typeface="KaiTi" charset="-122"/>
                <a:cs typeface="KaiTi" charset="-122"/>
              </a:rPr>
              <a:t>题搞定］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799677" y="4642811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简答／论述］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［名词解释］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90697" y="9971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/>
              <a:t>阶段一</a:t>
            </a:r>
            <a:endParaRPr kumimoji="1" lang="zh-CN" altLang="en-US" sz="2400" b="1"/>
          </a:p>
        </p:txBody>
      </p:sp>
      <p:sp>
        <p:nvSpPr>
          <p:cNvPr id="49" name="文本框 48"/>
          <p:cNvSpPr txBox="1"/>
          <p:nvPr/>
        </p:nvSpPr>
        <p:spPr>
          <a:xfrm>
            <a:off x="5417830" y="32632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阶段二</a:t>
            </a:r>
            <a:endParaRPr kumimoji="1" lang="zh-CN" altLang="en-US" sz="2400" b="1" dirty="0"/>
          </a:p>
        </p:txBody>
      </p:sp>
      <p:cxnSp>
        <p:nvCxnSpPr>
          <p:cNvPr id="50" name="直接连接符 11"/>
          <p:cNvCxnSpPr/>
          <p:nvPr/>
        </p:nvCxnSpPr>
        <p:spPr>
          <a:xfrm>
            <a:off x="5510363" y="4534095"/>
            <a:ext cx="0" cy="1079296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941733" y="4303609"/>
            <a:ext cx="3777725" cy="182529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9237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欧洲中世纪的后期英雄史诗中最具代表性的是（ ）</a:t>
            </a:r>
            <a:br>
              <a:rPr lang="zh-CN" altLang="en-US" sz="2800"/>
            </a:br>
            <a:r>
              <a:rPr lang="en-US" altLang="zh-CN" sz="2800"/>
              <a:t>A:《</a:t>
            </a:r>
            <a:r>
              <a:rPr lang="zh-CN" altLang="en-US" sz="2800"/>
              <a:t>罗兰之歌</a:t>
            </a:r>
            <a:r>
              <a:rPr lang="en-US" altLang="zh-CN" sz="2800"/>
              <a:t>》</a:t>
            </a:r>
          </a:p>
          <a:p>
            <a:r>
              <a:rPr lang="en-US" altLang="zh-CN" sz="2800"/>
              <a:t>B:《</a:t>
            </a:r>
            <a:r>
              <a:rPr lang="zh-CN" altLang="en-US" sz="2800"/>
              <a:t>熙德之歌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C:《</a:t>
            </a:r>
            <a:r>
              <a:rPr lang="zh-CN" altLang="en-US" sz="2800"/>
              <a:t>尼伯龙根之歌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D:《</a:t>
            </a:r>
            <a:r>
              <a:rPr lang="zh-CN" altLang="en-US" sz="2800"/>
              <a:t>伊戈尔远征记</a:t>
            </a:r>
            <a:r>
              <a:rPr lang="en-US" altLang="zh-CN" sz="280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120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欧洲中世纪的后期英雄史诗中最具代表性的是（ ）</a:t>
            </a:r>
            <a:br>
              <a:rPr lang="zh-CN" altLang="en-US" sz="2800"/>
            </a:br>
            <a:r>
              <a:rPr lang="en-US" altLang="zh-CN" sz="2800">
                <a:solidFill>
                  <a:srgbClr val="C00000"/>
                </a:solidFill>
              </a:rPr>
              <a:t>A:《</a:t>
            </a:r>
            <a:r>
              <a:rPr lang="zh-CN" altLang="en-US" sz="2800">
                <a:solidFill>
                  <a:srgbClr val="C00000"/>
                </a:solidFill>
              </a:rPr>
              <a:t>罗兰之歌</a:t>
            </a:r>
            <a:r>
              <a:rPr lang="en-US" altLang="zh-CN" sz="280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/>
              <a:t>B:《</a:t>
            </a:r>
            <a:r>
              <a:rPr lang="zh-CN" altLang="en-US" sz="2800"/>
              <a:t>熙德之歌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C:《</a:t>
            </a:r>
            <a:r>
              <a:rPr lang="zh-CN" altLang="en-US" sz="2800"/>
              <a:t>尼伯龙根之歌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D:《</a:t>
            </a:r>
            <a:r>
              <a:rPr lang="zh-CN" altLang="en-US" sz="2800"/>
              <a:t>伊戈尔远征记</a:t>
            </a:r>
            <a:r>
              <a:rPr lang="en-US" altLang="zh-CN" sz="280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261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欧洲中世纪前期的英雄史诗中保存最完整的一部是（）</a:t>
            </a:r>
            <a:br>
              <a:rPr lang="zh-CN" altLang="en-US" sz="2800"/>
            </a:br>
            <a:r>
              <a:rPr lang="en-US" altLang="zh-CN" sz="2800"/>
              <a:t>A:《</a:t>
            </a:r>
            <a:r>
              <a:rPr lang="zh-CN" altLang="en-US" sz="2800"/>
              <a:t>贝奥武甫</a:t>
            </a:r>
            <a:r>
              <a:rPr lang="en-US" altLang="zh-CN" sz="2800"/>
              <a:t>》</a:t>
            </a:r>
          </a:p>
          <a:p>
            <a:r>
              <a:rPr lang="en-US" altLang="zh-CN" sz="2800"/>
              <a:t>B:《</a:t>
            </a:r>
            <a:r>
              <a:rPr lang="zh-CN" altLang="en-US" sz="2800"/>
              <a:t>希尔德布兰特之歌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C:《</a:t>
            </a:r>
            <a:r>
              <a:rPr lang="zh-CN" altLang="en-US" sz="2800"/>
              <a:t>卡列瓦拉</a:t>
            </a:r>
            <a:r>
              <a:rPr lang="en-US" altLang="zh-CN" sz="2800"/>
              <a:t>》</a:t>
            </a:r>
          </a:p>
          <a:p>
            <a:r>
              <a:rPr lang="en-US" altLang="zh-CN" sz="2800"/>
              <a:t>D:《</a:t>
            </a:r>
            <a:r>
              <a:rPr lang="zh-CN" altLang="en-US" sz="2800"/>
              <a:t>罗兰之歌</a:t>
            </a:r>
            <a:r>
              <a:rPr lang="en-US" altLang="zh-CN" sz="280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388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欧洲中世纪前期的英雄史诗中保存最完整的一部是（）</a:t>
            </a:r>
            <a:br>
              <a:rPr lang="zh-CN" altLang="en-US" sz="2800"/>
            </a:br>
            <a:r>
              <a:rPr lang="en-US" altLang="zh-CN" sz="2800">
                <a:solidFill>
                  <a:srgbClr val="C00000"/>
                </a:solidFill>
              </a:rPr>
              <a:t>A:《</a:t>
            </a:r>
            <a:r>
              <a:rPr lang="zh-CN" altLang="en-US" sz="2800">
                <a:solidFill>
                  <a:srgbClr val="C00000"/>
                </a:solidFill>
              </a:rPr>
              <a:t>贝奥武甫</a:t>
            </a:r>
            <a:r>
              <a:rPr lang="en-US" altLang="zh-CN" sz="280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/>
              <a:t>B:《</a:t>
            </a:r>
            <a:r>
              <a:rPr lang="zh-CN" altLang="en-US" sz="2800"/>
              <a:t>希尔德布兰特之歌</a:t>
            </a:r>
            <a:r>
              <a:rPr lang="en-US" altLang="zh-CN" sz="2800"/>
              <a:t>》 </a:t>
            </a:r>
          </a:p>
          <a:p>
            <a:r>
              <a:rPr lang="en-US" altLang="zh-CN" sz="2800"/>
              <a:t>C:《</a:t>
            </a:r>
            <a:r>
              <a:rPr lang="zh-CN" altLang="en-US" sz="2800"/>
              <a:t>卡列瓦拉</a:t>
            </a:r>
            <a:r>
              <a:rPr lang="en-US" altLang="zh-CN" sz="2800"/>
              <a:t>》</a:t>
            </a:r>
          </a:p>
          <a:p>
            <a:r>
              <a:rPr lang="en-US" altLang="zh-CN" sz="2800"/>
              <a:t>D:《</a:t>
            </a:r>
            <a:r>
              <a:rPr lang="zh-CN" altLang="en-US" sz="2800"/>
              <a:t>罗兰之歌</a:t>
            </a:r>
            <a:r>
              <a:rPr lang="en-US" altLang="zh-CN" sz="280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63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/>
              <a:t>《</a:t>
            </a:r>
            <a:r>
              <a:rPr lang="zh-CN" altLang="en-US" sz="2800"/>
              <a:t>列那狐传奇</a:t>
            </a:r>
            <a:r>
              <a:rPr lang="en-US" altLang="zh-CN" sz="2800"/>
              <a:t>》</a:t>
            </a:r>
            <a:r>
              <a:rPr lang="zh-CN" altLang="en-US" sz="2800"/>
              <a:t>中的列那狐是（ ） 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市民的典型 　　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奴隶主的典型   </a:t>
            </a:r>
          </a:p>
          <a:p>
            <a:r>
              <a:rPr lang="en-US" altLang="zh-CN" sz="2800"/>
              <a:t>C: </a:t>
            </a:r>
            <a:r>
              <a:rPr lang="zh-CN" altLang="en-US" sz="2800"/>
              <a:t>封建贵族的典型       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神职人员的典型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430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矩形 1"/>
          <p:cNvSpPr>
            <a:spLocks noChangeArrowheads="1"/>
          </p:cNvSpPr>
          <p:nvPr/>
        </p:nvSpPr>
        <p:spPr bwMode="auto">
          <a:xfrm>
            <a:off x="911225" y="1052513"/>
            <a:ext cx="93122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en-US" altLang="zh-CN" sz="2800"/>
              <a:t>《</a:t>
            </a:r>
            <a:r>
              <a:rPr lang="zh-CN" altLang="en-US" sz="2800"/>
              <a:t>列那狐传奇</a:t>
            </a:r>
            <a:r>
              <a:rPr lang="en-US" altLang="zh-CN" sz="2800"/>
              <a:t>》</a:t>
            </a:r>
            <a:r>
              <a:rPr lang="zh-CN" altLang="en-US" sz="2800"/>
              <a:t>中的列那狐是（ ） 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A:</a:t>
            </a:r>
            <a:r>
              <a:rPr lang="zh-CN" altLang="en-US" sz="2800">
                <a:solidFill>
                  <a:srgbClr val="C00000"/>
                </a:solidFill>
              </a:rPr>
              <a:t>市民的典型 </a:t>
            </a:r>
            <a:r>
              <a:rPr lang="zh-CN" altLang="en-US" sz="2800"/>
              <a:t>　　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奴隶主的典型  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封建贵族的典型       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神职人员的典型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675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矩形 1"/>
          <p:cNvSpPr>
            <a:spLocks noChangeArrowheads="1"/>
          </p:cNvSpPr>
          <p:nvPr/>
        </p:nvSpPr>
        <p:spPr bwMode="auto">
          <a:xfrm>
            <a:off x="1343025" y="1268413"/>
            <a:ext cx="979328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但丁将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新生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献给了他钟爱的少女，这个少女是（ 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贝亚特丽齐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绿蒂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劳拉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玛加蕾特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3005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矩形 1"/>
          <p:cNvSpPr>
            <a:spLocks noChangeArrowheads="1"/>
          </p:cNvSpPr>
          <p:nvPr/>
        </p:nvSpPr>
        <p:spPr bwMode="auto">
          <a:xfrm>
            <a:off x="1343025" y="1268413"/>
            <a:ext cx="979328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但丁将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新生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献给了他钟爱的少女，这个少女是（ ）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A:</a:t>
            </a:r>
            <a:r>
              <a:rPr lang="zh-CN" altLang="en-US" sz="2800">
                <a:solidFill>
                  <a:srgbClr val="C00000"/>
                </a:solidFill>
                <a:latin typeface="Helvetica Neue For Number" charset="0"/>
              </a:rPr>
              <a:t>贝亚特丽齐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绿蒂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劳拉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玛加蕾特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86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0402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（西方文学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882936685"/>
              </p:ext>
            </p:extLst>
          </p:nvPr>
        </p:nvGraphicFramePr>
        <p:xfrm>
          <a:off x="106016" y="1749286"/>
          <a:ext cx="11039062" cy="3087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53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文艺复兴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14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至</a:t>
            </a:r>
            <a:r>
              <a:rPr lang="en-US" altLang="zh-CN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发生在欧洲的一场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资产阶级思想文化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运动。 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）以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人文主义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为中心思想，借助于古希腊文化和自然科学，以世俗的形式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反对封建制度和宗教势力。</a:t>
            </a:r>
            <a:endParaRPr lang="en-US" altLang="zh-CN" sz="2400" u="sng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u="sng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人文主义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1）以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人性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反对神性；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）提倡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科学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，反对蒙昧主义；</a:t>
            </a:r>
            <a:endParaRPr lang="zh-CN" altLang="en-US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3）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个性解放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反对禁欲主义；</a:t>
            </a:r>
            <a:endParaRPr lang="zh-CN" altLang="en-US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4）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主张统一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，反对封建割据。</a:t>
            </a:r>
          </a:p>
        </p:txBody>
      </p:sp>
    </p:spTree>
    <p:extLst>
      <p:ext uri="{BB962C8B-B14F-4D97-AF65-F5344CB8AC3E}">
        <p14:creationId xmlns:p14="http://schemas.microsoft.com/office/powerpoint/2010/main" val="11978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9729" y="442311"/>
            <a:ext cx="8281988" cy="544050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3600" b="1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外国文学史</a:t>
            </a:r>
            <a:r>
              <a:rPr lang="en-US" altLang="zh-CN" sz="3600" b="1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3600" b="1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考试</a:t>
            </a:r>
            <a:r>
              <a:rPr lang="zh-CN" altLang="en-US" sz="3600" b="1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题型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4982"/>
              </p:ext>
            </p:extLst>
          </p:nvPr>
        </p:nvGraphicFramePr>
        <p:xfrm>
          <a:off x="829729" y="1388298"/>
          <a:ext cx="9770537" cy="38610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73871"/>
                <a:gridCol w="4419600"/>
                <a:gridCol w="2777066"/>
              </a:tblGrid>
              <a:tr h="643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题型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题量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4304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单选</a:t>
                      </a:r>
                      <a:endParaRPr lang="zh-CN" altLang="en-US" sz="2800" b="1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x-none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1</a:t>
                      </a:r>
                      <a:r>
                        <a:rPr lang="zh-CN" altLang="en-US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</a:t>
                      </a:r>
                      <a:r>
                        <a:rPr lang="zh-CN" altLang="x-none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×26</a:t>
                      </a:r>
                      <a:r>
                        <a:rPr lang="zh-CN" altLang="en-US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道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26分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3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多选</a:t>
                      </a:r>
                      <a:endParaRPr lang="zh-CN" altLang="en-US" sz="2800" b="1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2</a:t>
                      </a:r>
                      <a:r>
                        <a:rPr lang="zh-CN" altLang="en-US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</a:t>
                      </a:r>
                      <a:r>
                        <a:rPr lang="zh-CN" altLang="x-none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×6</a:t>
                      </a:r>
                      <a:r>
                        <a:rPr lang="zh-CN" altLang="en-US" sz="28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道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12分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471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名词解释</a:t>
                      </a:r>
                      <a:endParaRPr lang="zh-CN" altLang="en-US" sz="28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4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</a:t>
                      </a: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×5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道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20分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331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简答</a:t>
                      </a:r>
                      <a:endParaRPr lang="zh-CN" altLang="en-US" sz="28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6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</a:t>
                      </a: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×3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道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18分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33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cap="none" spc="0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论述</a:t>
                      </a:r>
                      <a:endParaRPr lang="zh-CN" altLang="en-US" sz="2800" b="0" cap="none" spc="0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12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分</a:t>
                      </a:r>
                      <a:r>
                        <a:rPr lang="zh-CN" altLang="x-none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×2</a:t>
                      </a:r>
                      <a:r>
                        <a:rPr lang="zh-CN" altLang="en-US" sz="28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道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KaiTi" charset="-122"/>
                          <a:ea typeface="KaiTi" charset="-122"/>
                          <a:cs typeface="KaiTi" charset="-122"/>
                        </a:rPr>
                        <a:t>24分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KaiTi" charset="-122"/>
                        <a:ea typeface="KaiTi" charset="-122"/>
                        <a:cs typeface="KaiTi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3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文艺复兴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意大利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1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）彼特拉克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抒情诗</a:t>
            </a:r>
            <a:r>
              <a:rPr lang="en-US" altLang="zh-CN" sz="24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《</a:t>
            </a:r>
            <a:r>
              <a:rPr lang="zh-CN" altLang="en-US" sz="24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歌集</a:t>
            </a:r>
            <a:r>
              <a:rPr lang="en-US" altLang="zh-CN" sz="24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》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，被称为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“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人文主义之父”；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 SC" charset="-122"/>
                <a:ea typeface="Kaiti SC" charset="-122"/>
                <a:sym typeface="宋体" charset="-122"/>
              </a:rPr>
              <a:t>抒发对</a:t>
            </a:r>
            <a:r>
              <a:rPr lang="zh-CN" altLang="en-US" sz="2400" dirty="0" smtClean="0">
                <a:solidFill>
                  <a:srgbClr val="C00000"/>
                </a:solidFill>
                <a:latin typeface="Kaiti SC" charset="-122"/>
                <a:ea typeface="Kaiti SC" charset="-122"/>
                <a:sym typeface="宋体" charset="-122"/>
              </a:rPr>
              <a:t>妻子劳拉</a:t>
            </a:r>
            <a:r>
              <a:rPr lang="zh-CN" altLang="en-US" sz="2400" dirty="0" smtClean="0">
                <a:latin typeface="Kaiti SC" charset="-122"/>
                <a:ea typeface="Kaiti SC" charset="-122"/>
                <a:sym typeface="宋体" charset="-122"/>
              </a:rPr>
              <a:t>真挚的爱情，表现了以现世幸福为中心的爱情观。</a:t>
            </a:r>
            <a:endParaRPr lang="en-US" altLang="zh-CN" sz="2400" b="1" dirty="0" smtClean="0"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2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）但丁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——《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神曲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》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“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宗教思想＋人学思想”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3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）薄伽丘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</a:t>
            </a:r>
            <a:r>
              <a:rPr lang="zh-CN" altLang="en-US" sz="24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《十日谈》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zh-CN" altLang="en-US" sz="2400" b="1" u="sng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框架结构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endParaRPr lang="en-US" altLang="zh-CN" sz="2400" u="sng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521" y="3586938"/>
            <a:ext cx="116784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薄伽丘的代表作是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十日谈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，以反对禁欲主义为主要思想。 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作品鲜明地表现了反教会、教权的思想，揭露了教士们的种种荒唐丑恶的行径和伪善的品性。 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有些故事热情赞美人性，表达了崇尚爱情、肯定世俗生活的思想，宣扬了个性解放的主张，抨击封建社会中的等级门第观念，揭露了扼杀破坏、摧残人生幸福和爱情自由的封建力量。 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赞美商人、手工业者的聪明、勇敢，肯定了新兴资产阶级的生活态度。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文艺复兴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法国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）为平民发声</a:t>
            </a:r>
            <a:r>
              <a:rPr lang="en-US" altLang="zh-CN" sz="2400" dirty="0" smtClean="0">
                <a:latin typeface="黑体" charset="-122"/>
                <a:ea typeface="黑体" charset="-122"/>
                <a:sym typeface="宋体" charset="-122"/>
              </a:rPr>
              <a:t>——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黑体" charset="-122"/>
                <a:ea typeface="黑体" charset="-122"/>
                <a:sym typeface="宋体" charset="-122"/>
              </a:rPr>
              <a:t>拉伯雷《巨人传》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是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法国早期讽刺小说</a:t>
            </a:r>
            <a:r>
              <a:rPr lang="zh-CN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、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欧洲第一部</a:t>
            </a:r>
            <a:r>
              <a:rPr lang="zh-CN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长篇小说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。</a:t>
            </a:r>
            <a:endParaRPr lang="zh-CN" altLang="zh-CN" sz="24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00"/>
                </a:solidFill>
                <a:latin typeface="楷体" charset="-122"/>
                <a:ea typeface="楷体" charset="-122"/>
                <a:sym typeface="宋体" charset="-122"/>
              </a:rPr>
              <a:t>三代巨人形象：</a:t>
            </a:r>
            <a:r>
              <a:rPr lang="zh-CN" altLang="zh-CN" sz="2400" dirty="0" smtClean="0">
                <a:latin typeface="楷体" charset="-122"/>
                <a:ea typeface="楷体" charset="-122"/>
                <a:sym typeface="宋体" charset="-122"/>
              </a:rPr>
              <a:t>庞</a:t>
            </a:r>
            <a:r>
              <a:rPr lang="zh-CN" altLang="zh-CN" sz="2400" dirty="0" smtClean="0">
                <a:solidFill>
                  <a:srgbClr val="FF0000"/>
                </a:solidFill>
                <a:latin typeface="楷体" charset="-122"/>
                <a:ea typeface="楷体" charset="-122"/>
                <a:sym typeface="宋体" charset="-122"/>
              </a:rPr>
              <a:t>大</a:t>
            </a:r>
            <a:r>
              <a:rPr lang="zh-CN" altLang="zh-CN" sz="2400" dirty="0" smtClean="0">
                <a:latin typeface="楷体" charset="-122"/>
                <a:ea typeface="楷体" charset="-122"/>
                <a:sym typeface="宋体" charset="-122"/>
              </a:rPr>
              <a:t>固埃</a:t>
            </a:r>
            <a:r>
              <a:rPr lang="zh-CN" altLang="en-US" sz="2400" dirty="0">
                <a:latin typeface="楷体" charset="-122"/>
                <a:ea typeface="楷体" charset="-122"/>
                <a:sym typeface="宋体" charset="-122"/>
              </a:rPr>
              <a:t>、</a:t>
            </a:r>
            <a:r>
              <a:rPr lang="zh-CN" altLang="zh-CN" sz="2400" dirty="0" smtClean="0">
                <a:latin typeface="楷体" charset="-122"/>
                <a:ea typeface="楷体" charset="-122"/>
                <a:sym typeface="宋体" charset="-122"/>
              </a:rPr>
              <a:t>格朗</a:t>
            </a:r>
            <a:r>
              <a:rPr lang="zh-CN" altLang="zh-CN" sz="2400" dirty="0" smtClean="0">
                <a:solidFill>
                  <a:srgbClr val="FF0000"/>
                </a:solidFill>
                <a:latin typeface="楷体" charset="-122"/>
                <a:ea typeface="楷体" charset="-122"/>
                <a:sym typeface="宋体" charset="-122"/>
              </a:rPr>
              <a:t>古</a:t>
            </a:r>
            <a:r>
              <a:rPr lang="zh-CN" altLang="zh-CN" sz="2400" dirty="0" smtClean="0">
                <a:latin typeface="楷体" charset="-122"/>
                <a:ea typeface="楷体" charset="-122"/>
                <a:sym typeface="宋体" charset="-122"/>
              </a:rPr>
              <a:t>杰、卡冈</a:t>
            </a:r>
            <a:r>
              <a:rPr lang="zh-CN" altLang="zh-CN" sz="2400" dirty="0" smtClean="0">
                <a:solidFill>
                  <a:srgbClr val="FF0000"/>
                </a:solidFill>
                <a:latin typeface="楷体" charset="-122"/>
                <a:ea typeface="楷体" charset="-122"/>
                <a:sym typeface="宋体" charset="-122"/>
              </a:rPr>
              <a:t>都</a:t>
            </a:r>
            <a:r>
              <a:rPr lang="zh-CN" altLang="zh-CN" sz="2400" dirty="0" smtClean="0">
                <a:latin typeface="楷体" charset="-122"/>
                <a:ea typeface="楷体" charset="-122"/>
                <a:sym typeface="宋体" charset="-122"/>
              </a:rPr>
              <a:t>亚。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）为贵族发声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——“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七星诗社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”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［名词］</a:t>
            </a:r>
            <a:endParaRPr lang="zh-CN" altLang="en-US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16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世纪出现在法国的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诗人团体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，由七位诗人组成。 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主张采用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民族语言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创作诗歌。 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强调向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古希腊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学习。 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代表诗人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龙沙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en-US" sz="2400" dirty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文艺复兴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西班牙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1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）“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流浪汉小说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” </a:t>
            </a:r>
            <a:r>
              <a:rPr lang="zh-CN" altLang="en-US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1910</a:t>
            </a:r>
            <a:r>
              <a:rPr lang="zh-CN" altLang="en-US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名词］</a:t>
            </a:r>
            <a:endParaRPr lang="en-US" altLang="zh-CN" sz="2400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欧洲近代小说的一种类型。取材于城市平民生活，主人公大多为无业游民，以主人公的活动为线索安排各种生活场景色。代表作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</a:rPr>
              <a:t>《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小癞子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</a:rPr>
              <a:t>》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2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）戏剧</a:t>
            </a:r>
            <a:r>
              <a:rPr lang="zh-CN" altLang="en-US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1910</a:t>
            </a:r>
            <a:r>
              <a:rPr lang="zh-CN" altLang="en-US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选择］</a:t>
            </a:r>
            <a:endParaRPr lang="en-US" altLang="zh-CN" sz="2400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维加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——</a:t>
            </a:r>
            <a:r>
              <a:rPr lang="zh-CN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“西班牙戏剧之父”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  <a:sym typeface="宋体" charset="-122"/>
              </a:rPr>
              <a:t>，</a:t>
            </a:r>
            <a:r>
              <a:rPr lang="zh-CN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代表作《羊泉村》</a:t>
            </a:r>
            <a:endParaRPr lang="zh-CN" altLang="en-US" sz="2400" b="1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3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</a:t>
            </a:r>
            <a:r>
              <a:rPr lang="zh-CN" altLang="en-US" sz="2400" b="1" u="sng" dirty="0" smtClean="0">
                <a:solidFill>
                  <a:srgbClr val="0070C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塞万提斯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——《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堂吉诃德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》</a:t>
            </a:r>
            <a:endParaRPr lang="zh-CN" altLang="en-US" sz="2400" b="1" dirty="0">
              <a:latin typeface="SimHei" charset="-122"/>
              <a:ea typeface="SimHei" charset="-122"/>
              <a:cs typeface="Sim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2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文艺复兴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英国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1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</a:t>
            </a:r>
            <a:r>
              <a:rPr lang="zh-CN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乔叟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</a:t>
            </a:r>
            <a:r>
              <a:rPr lang="zh-CN" altLang="zh-CN" sz="2400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《坎特伯雷故事集》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。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作品以每人讲一个故事的形式把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</a:rPr>
              <a:t>24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个故事组成一个有机的整体。 作品反映了</a:t>
            </a:r>
            <a:r>
              <a:rPr lang="en-US" altLang="zh-CN" sz="2000" dirty="0" smtClean="0">
                <a:latin typeface="KaiTi" charset="-122"/>
                <a:ea typeface="KaiTi" charset="-122"/>
                <a:cs typeface="KaiTi" charset="-122"/>
              </a:rPr>
              <a:t>14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世纪英国的社会生活，批判了封建阶层和教会，肯定了对世俗爱情的追求。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2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</a:t>
            </a:r>
            <a:r>
              <a:rPr lang="zh-CN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托马斯·莫尔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——</a:t>
            </a:r>
            <a:r>
              <a:rPr lang="zh-CN" altLang="zh-CN" sz="2400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《乌托邦》</a:t>
            </a:r>
            <a:r>
              <a:rPr lang="zh-CN" altLang="zh-CN" sz="2400" dirty="0" smtClean="0">
                <a:solidFill>
                  <a:srgbClr val="0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对话体空想小说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（</a:t>
            </a: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3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）</a:t>
            </a:r>
            <a:r>
              <a:rPr lang="zh-CN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“</a:t>
            </a:r>
            <a:r>
              <a:rPr lang="zh-CN" altLang="zh-CN" sz="2400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大学才子派</a:t>
            </a:r>
            <a:r>
              <a:rPr lang="zh-CN" altLang="zh-CN" sz="2400" b="1" dirty="0" smtClean="0">
                <a:latin typeface="SimHei" charset="-122"/>
                <a:ea typeface="SimHei" charset="-122"/>
                <a:cs typeface="SimHei" charset="-122"/>
                <a:sym typeface="宋体" charset="-122"/>
              </a:rPr>
              <a:t>”</a:t>
            </a:r>
            <a:r>
              <a:rPr lang="zh-CN" altLang="en-US" sz="2400" b="1" dirty="0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  <a:sym typeface="宋体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  <a:sym typeface="宋体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altLang="zh-CN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16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世纪后期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在英国出现的一批人文主义剧作家。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他们大都受过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大学教育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，具有人文主义思想，学识渊博，在戏剧创作上颇有创新。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代表人物有</a:t>
            </a:r>
            <a:r>
              <a:rPr lang="zh-CN" altLang="en-US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李利、马洛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等。</a:t>
            </a:r>
          </a:p>
          <a:p>
            <a:pPr>
              <a:lnSpc>
                <a:spcPct val="200000"/>
              </a:lnSpc>
            </a:pPr>
            <a:endParaRPr lang="zh-CN" altLang="en-US" sz="2400" dirty="0">
              <a:latin typeface="楷体" charset="-122"/>
              <a:ea typeface="楷体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6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矩形 1"/>
          <p:cNvSpPr>
            <a:spLocks noChangeArrowheads="1"/>
          </p:cNvSpPr>
          <p:nvPr/>
        </p:nvSpPr>
        <p:spPr bwMode="auto">
          <a:xfrm>
            <a:off x="1200150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乔叟的代表作是（） 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十日谈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 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B:《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坎特伯雷故事集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 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堂吉诃德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浮士德博士的悲剧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587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矩形 1"/>
          <p:cNvSpPr>
            <a:spLocks noChangeArrowheads="1"/>
          </p:cNvSpPr>
          <p:nvPr/>
        </p:nvSpPr>
        <p:spPr bwMode="auto">
          <a:xfrm>
            <a:off x="1200150" y="1125538"/>
            <a:ext cx="6096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乔叟的代表作是（） </a:t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A:《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十日谈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 </a:t>
            </a:r>
          </a:p>
          <a:p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B:《</a:t>
            </a:r>
            <a:r>
              <a:rPr lang="zh-CN" altLang="en-US" sz="2800">
                <a:solidFill>
                  <a:srgbClr val="C00000"/>
                </a:solidFill>
                <a:latin typeface="Helvetica Neue For Number" charset="0"/>
              </a:rPr>
              <a:t>坎特伯雷故事集</a:t>
            </a:r>
            <a:r>
              <a:rPr lang="en-US" altLang="zh-CN" sz="2800">
                <a:solidFill>
                  <a:srgbClr val="C00000"/>
                </a:solidFill>
                <a:latin typeface="Helvetica Neue For Number" charset="0"/>
              </a:rPr>
              <a:t>》 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C:《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堂吉诃德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  <a:p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D:《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>浮士德博士的悲剧</a:t>
            </a:r>
            <a:r>
              <a:rPr lang="en-US" altLang="zh-CN" sz="2800">
                <a:solidFill>
                  <a:srgbClr val="1F2D3D"/>
                </a:solidFill>
                <a:latin typeface="Helvetica Neue For Number" charset="0"/>
              </a:rPr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371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对话体幻想小说</a:t>
            </a:r>
            <a:r>
              <a:rPr lang="en-US" altLang="zh-CN" sz="2800"/>
              <a:t>《</a:t>
            </a:r>
            <a:r>
              <a:rPr lang="zh-CN" altLang="en-US" sz="2800"/>
              <a:t>乌托邦</a:t>
            </a:r>
            <a:r>
              <a:rPr lang="en-US" altLang="zh-CN" sz="2800"/>
              <a:t>》</a:t>
            </a:r>
            <a:r>
              <a:rPr lang="zh-CN" altLang="en-US" sz="2800"/>
              <a:t>的作者是（ 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托马斯</a:t>
            </a:r>
            <a:r>
              <a:rPr lang="en-US" altLang="zh-CN" sz="2800"/>
              <a:t>·</a:t>
            </a:r>
            <a:r>
              <a:rPr lang="zh-CN" altLang="en-US" sz="2800"/>
              <a:t>莫尔</a:t>
            </a:r>
          </a:p>
          <a:p>
            <a:r>
              <a:rPr lang="en-US" altLang="zh-CN" sz="2800"/>
              <a:t>B:​</a:t>
            </a:r>
            <a:r>
              <a:rPr lang="zh-CN" altLang="en-US" sz="2800"/>
              <a:t>罗伯特</a:t>
            </a:r>
            <a:r>
              <a:rPr lang="en-US" altLang="zh-CN" sz="2800"/>
              <a:t>·</a:t>
            </a:r>
            <a:r>
              <a:rPr lang="zh-CN" altLang="en-US" sz="2800"/>
              <a:t>格林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约翰</a:t>
            </a:r>
            <a:r>
              <a:rPr lang="en-US" altLang="zh-CN" sz="2800"/>
              <a:t>·</a:t>
            </a:r>
            <a:r>
              <a:rPr lang="zh-CN" altLang="en-US" sz="2800"/>
              <a:t>李利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377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对话体幻想小说</a:t>
            </a:r>
            <a:r>
              <a:rPr lang="en-US" altLang="zh-CN" sz="2800"/>
              <a:t>《</a:t>
            </a:r>
            <a:r>
              <a:rPr lang="zh-CN" altLang="en-US" sz="2800"/>
              <a:t>乌托邦</a:t>
            </a:r>
            <a:r>
              <a:rPr lang="en-US" altLang="zh-CN" sz="2800"/>
              <a:t>》</a:t>
            </a:r>
            <a:r>
              <a:rPr lang="zh-CN" altLang="en-US" sz="2800"/>
              <a:t>的作者是（ ）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A:</a:t>
            </a:r>
            <a:r>
              <a:rPr lang="zh-CN" altLang="en-US" sz="2800">
                <a:solidFill>
                  <a:srgbClr val="C00000"/>
                </a:solidFill>
              </a:rPr>
              <a:t>托马斯</a:t>
            </a:r>
            <a:r>
              <a:rPr lang="en-US" altLang="zh-CN" sz="2800">
                <a:solidFill>
                  <a:srgbClr val="C00000"/>
                </a:solidFill>
              </a:rPr>
              <a:t>·</a:t>
            </a:r>
            <a:r>
              <a:rPr lang="zh-CN" altLang="en-US" sz="2800">
                <a:solidFill>
                  <a:srgbClr val="C00000"/>
                </a:solidFill>
              </a:rPr>
              <a:t>莫尔</a:t>
            </a:r>
          </a:p>
          <a:p>
            <a:r>
              <a:rPr lang="en-US" altLang="zh-CN" sz="2800"/>
              <a:t>B:​</a:t>
            </a:r>
            <a:r>
              <a:rPr lang="zh-CN" altLang="en-US" sz="2800"/>
              <a:t>罗伯特</a:t>
            </a:r>
            <a:r>
              <a:rPr lang="en-US" altLang="zh-CN" sz="2800"/>
              <a:t>·</a:t>
            </a:r>
            <a:r>
              <a:rPr lang="zh-CN" altLang="en-US" sz="2800"/>
              <a:t>格林 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约翰</a:t>
            </a:r>
            <a:r>
              <a:rPr lang="en-US" altLang="zh-CN" sz="2800"/>
              <a:t>·</a:t>
            </a:r>
            <a:r>
              <a:rPr lang="zh-CN" altLang="en-US" sz="2800"/>
              <a:t>李利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马洛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964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欧洲文艺复兴时期的人文主义文学最早出现在（）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法国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德国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西班牙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意大利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909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欧洲文艺复兴时期的人文主义文学最早出现在（）</a:t>
            </a:r>
            <a:br>
              <a:rPr lang="zh-CN" altLang="en-US" sz="2800"/>
            </a:br>
            <a:r>
              <a:rPr lang="en-US" altLang="zh-CN" sz="2800"/>
              <a:t>A:</a:t>
            </a:r>
            <a:r>
              <a:rPr lang="zh-CN" altLang="en-US" sz="2800"/>
              <a:t>法国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德国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西班牙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D:</a:t>
            </a:r>
            <a:r>
              <a:rPr lang="zh-CN" altLang="en-US" sz="2800">
                <a:solidFill>
                  <a:srgbClr val="C00000"/>
                </a:solidFill>
              </a:rPr>
              <a:t>意大利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62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6"/>
          <p:cNvSpPr/>
          <p:nvPr/>
        </p:nvSpPr>
        <p:spPr>
          <a:xfrm>
            <a:off x="6092825" y="1503680"/>
            <a:ext cx="4234180" cy="4027170"/>
          </a:xfrm>
          <a:prstGeom prst="rect">
            <a:avLst/>
          </a:prstGeom>
          <a:noFill/>
          <a:ln w="28575">
            <a:noFill/>
          </a:ln>
        </p:spPr>
        <p:txBody>
          <a:bodyPr anchor="t"/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课    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程：外国文学史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课程代码：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00540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教    材：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外国文学史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》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主    编：孟昭毅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 版 社：北京大学出版社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出版时间：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2009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rcRect l="3214" r="2968" b="1917"/>
          <a:stretch>
            <a:fillRect/>
          </a:stretch>
        </p:blipFill>
        <p:spPr>
          <a:xfrm>
            <a:off x="1127125" y="836613"/>
            <a:ext cx="4021138" cy="51593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“大学才子派”指的是（ ）</a:t>
            </a:r>
          </a:p>
          <a:p>
            <a:r>
              <a:rPr lang="en-US" altLang="zh-CN" sz="2800"/>
              <a:t>A:</a:t>
            </a:r>
            <a:r>
              <a:rPr lang="zh-CN" altLang="en-US" sz="2800"/>
              <a:t>英国文艺复兴时期的一批戏剧家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法国贵族派人文主义团体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德国浪漫主义文学团体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意大利中世纪后期诗歌流派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99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/>
              <a:t>“大学才子派”指的是（ ）</a:t>
            </a:r>
          </a:p>
          <a:p>
            <a:r>
              <a:rPr lang="en-US" altLang="zh-CN" sz="2800">
                <a:solidFill>
                  <a:srgbClr val="C00000"/>
                </a:solidFill>
              </a:rPr>
              <a:t>A:</a:t>
            </a:r>
            <a:r>
              <a:rPr lang="zh-CN" altLang="en-US" sz="2800">
                <a:solidFill>
                  <a:srgbClr val="C00000"/>
                </a:solidFill>
              </a:rPr>
              <a:t>英国文艺复兴时期的一批戏剧家</a:t>
            </a:r>
          </a:p>
          <a:p>
            <a:r>
              <a:rPr lang="en-US" altLang="zh-CN" sz="2800"/>
              <a:t>B:</a:t>
            </a:r>
            <a:r>
              <a:rPr lang="zh-CN" altLang="en-US" sz="2800"/>
              <a:t>法国贵族派人文主义团体</a:t>
            </a:r>
          </a:p>
          <a:p>
            <a:r>
              <a:rPr lang="en-US" altLang="zh-CN" sz="2800"/>
              <a:t>C:</a:t>
            </a:r>
            <a:r>
              <a:rPr lang="zh-CN" altLang="en-US" sz="2800"/>
              <a:t>德国浪漫主义文学团体</a:t>
            </a:r>
          </a:p>
          <a:p>
            <a:r>
              <a:rPr lang="en-US" altLang="zh-CN" sz="2800"/>
              <a:t>D:</a:t>
            </a:r>
            <a:r>
              <a:rPr lang="zh-CN" altLang="en-US" sz="2800"/>
              <a:t>意大利中世纪后期诗歌流派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734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西班牙</a:t>
            </a:r>
            <a:r>
              <a:rPr lang="en-US" altLang="zh-CN" sz="2800" dirty="0"/>
              <a:t>16</a:t>
            </a:r>
            <a:r>
              <a:rPr lang="zh-CN" altLang="en-US" sz="2800" dirty="0"/>
              <a:t>世纪最著名的流浪汉小说是（ ）</a:t>
            </a:r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十日谈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巨人传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小癞子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羊泉村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930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西班牙</a:t>
            </a:r>
            <a:r>
              <a:rPr lang="en-US" altLang="zh-CN" sz="2800" dirty="0"/>
              <a:t>16</a:t>
            </a:r>
            <a:r>
              <a:rPr lang="zh-CN" altLang="en-US" sz="2800" dirty="0"/>
              <a:t>世纪最著名的流浪汉小说是（ ）</a:t>
            </a:r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十日谈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巨人传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小癞子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羊泉村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977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“人文主义之父”彼特拉克的抒情诗集是（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歌集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草叶集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新生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抒情歌谣集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996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“人文主义之父”彼特拉克的抒情诗集是（ ）</a:t>
            </a:r>
            <a:br>
              <a:rPr lang="zh-CN" altLang="en-US" sz="2800" dirty="0"/>
            </a:b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</a:rPr>
              <a:t>歌集</a:t>
            </a:r>
            <a:r>
              <a:rPr lang="en-US" altLang="zh-CN" sz="2800" dirty="0">
                <a:solidFill>
                  <a:srgbClr val="C00000"/>
                </a:solidFill>
              </a:rPr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草叶集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新生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抒情歌谣集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741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塞万提斯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黑体" charset="-122"/>
                <a:ea typeface="黑体" charset="-122"/>
                <a:sym typeface="宋体" charset="-122"/>
              </a:rPr>
              <a:t>1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）</a:t>
            </a:r>
            <a:r>
              <a:rPr lang="zh-CN" altLang="zh-CN" sz="2400" u="sng" dirty="0" smtClean="0">
                <a:solidFill>
                  <a:srgbClr val="C00000"/>
                </a:solidFill>
                <a:latin typeface="黑体" charset="-122"/>
                <a:ea typeface="黑体" charset="-122"/>
                <a:sym typeface="宋体" charset="-122"/>
              </a:rPr>
              <a:t>西班牙</a:t>
            </a:r>
            <a:r>
              <a:rPr lang="zh-CN" altLang="zh-CN" sz="2400" dirty="0" smtClean="0">
                <a:latin typeface="黑体" charset="-122"/>
                <a:ea typeface="黑体" charset="-122"/>
                <a:sym typeface="宋体" charset="-122"/>
              </a:rPr>
              <a:t>人，</a:t>
            </a:r>
            <a:r>
              <a:rPr lang="zh-CN" altLang="zh-CN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出身于一个破落的贵族家庭，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欧洲近代</a:t>
            </a:r>
            <a:r>
              <a:rPr lang="zh-CN" altLang="zh-CN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现实主义小说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的先驱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。</a:t>
            </a:r>
            <a:endParaRPr lang="zh-CN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黑体" charset="-122"/>
                <a:ea typeface="黑体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黑体" charset="-122"/>
                <a:ea typeface="黑体" charset="-122"/>
                <a:sym typeface="宋体" charset="-122"/>
              </a:rPr>
              <a:t>）作品：</a:t>
            </a:r>
            <a:endParaRPr lang="en-US" altLang="zh-CN" sz="2400" dirty="0" smtClean="0">
              <a:latin typeface="黑体" charset="-122"/>
              <a:ea typeface="黑体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黑体" charset="-122"/>
                <a:ea typeface="黑体" charset="-122"/>
                <a:sym typeface="宋体" charset="-122"/>
              </a:rPr>
              <a:t>        </a:t>
            </a:r>
            <a:r>
              <a:rPr lang="zh-CN" altLang="zh-CN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历史剧《奴曼西亚》，</a:t>
            </a:r>
            <a:endParaRPr lang="en-US" altLang="zh-CN" sz="2400" dirty="0" smtClean="0">
              <a:solidFill>
                <a:srgbClr val="000000"/>
              </a:solidFill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        </a:t>
            </a:r>
            <a:r>
              <a:rPr lang="zh-CN" altLang="zh-CN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短篇小说集</a:t>
            </a:r>
            <a:r>
              <a:rPr lang="zh-CN" altLang="zh-CN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zh-CN" sz="2400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惩恶扬善</a:t>
            </a:r>
            <a:r>
              <a:rPr lang="zh-CN" altLang="zh-CN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故事集》</a:t>
            </a:r>
            <a:r>
              <a:rPr lang="zh-CN" altLang="zh-CN" sz="2400" b="1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（西班牙第一部短篇小说集）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        代表作长篇小说</a:t>
            </a:r>
            <a:r>
              <a:rPr lang="zh-CN" altLang="zh-CN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《</a:t>
            </a:r>
            <a:r>
              <a:rPr lang="zh-CN" altLang="zh-CN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堂吉诃德</a:t>
            </a:r>
            <a:r>
              <a:rPr lang="zh-CN" altLang="zh-CN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》</a:t>
            </a:r>
            <a:r>
              <a:rPr lang="zh-CN" altLang="en-US" sz="2400" dirty="0" smtClean="0">
                <a:solidFill>
                  <a:srgbClr val="0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（人物：</a:t>
            </a:r>
            <a:r>
              <a:rPr lang="zh-CN" altLang="zh-CN" sz="24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堂·吉诃德</a:t>
            </a:r>
            <a:r>
              <a:rPr lang="zh-CN" altLang="zh-CN" sz="2400" dirty="0" smtClean="0">
                <a:solidFill>
                  <a:srgbClr val="44546A"/>
                </a:solidFill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zh-CN" altLang="zh-CN" sz="2400" b="1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桑丘</a:t>
            </a:r>
            <a:r>
              <a:rPr lang="zh-CN" altLang="zh-CN" sz="2400" u="sng" dirty="0" smtClean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·潘沙</a:t>
            </a:r>
            <a:r>
              <a:rPr lang="zh-CN" altLang="en-US" sz="2400" dirty="0" smtClean="0">
                <a:solidFill>
                  <a:srgbClr val="44546A"/>
                </a:solidFill>
                <a:latin typeface="KaiTi" charset="-122"/>
                <a:ea typeface="KaiTi" charset="-122"/>
                <a:cs typeface="KaiTi" charset="-122"/>
              </a:rPr>
              <a:t>）</a:t>
            </a:r>
            <a:endParaRPr lang="zh-CN" altLang="zh-CN" sz="2400" dirty="0" smtClean="0">
              <a:solidFill>
                <a:srgbClr val="44546A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latin typeface="楷体" charset="-122"/>
              <a:ea typeface="楷体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4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11178"/>
            <a:ext cx="11718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塞万提斯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文艺复兴时期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西班牙作家塞万提斯的长篇小说。</a:t>
            </a:r>
            <a:b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）描写了堂吉诃德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三次行侠冒险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的经历，反映了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16-17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世纪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西班牙的社会现实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6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0999" y="877439"/>
            <a:ext cx="1171823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堂吉诃德的人物形象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1704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）一个患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“游侠狂想症”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的人文主义者形象，具有了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悲剧与喜剧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的双重因素。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）他身上具有许多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喜剧人物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的因素，他又是充满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悲剧精神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的人物。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）他还是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人文主义思想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的直接传播者。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5.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桑丘潘沙的人物形象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1704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宋体" charset="-122"/>
              </a:rPr>
              <a:t>简答］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）文艺复兴时期西班牙一个纯朴</a:t>
            </a:r>
            <a:r>
              <a:rPr lang="zh-CN" altLang="en-US" sz="2400" dirty="0" smtClean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劳动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农民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的典型；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机智、善良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乐观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的优点；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）封建制度下小私有者</a:t>
            </a:r>
            <a:r>
              <a:rPr lang="zh-CN" altLang="en-US" sz="2400" dirty="0" smtClean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眼光短浅、狭隘自私和贪图小利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的弱点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4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）桑丘·潘沙的形象反映了农民的困苦处境和变革现实的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民主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要求。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9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4664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6.《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堂吉诃德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的艺术成就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1210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）运用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讽刺艺术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，采取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对比、夸张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等手法塑造人物形象，突出人物个性。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）利用骑士小说的模式，进行了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巧妙的替换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，将骑土小说的讽刺改造成人文主义思想的宣传。 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）塑造了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堂吉诃德等人物典型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1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717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塞万提斯在</a:t>
            </a:r>
            <a:r>
              <a:rPr lang="en-US" altLang="zh-CN" sz="2800" dirty="0"/>
              <a:t>《</a:t>
            </a:r>
            <a:r>
              <a:rPr lang="zh-CN" altLang="en-US" sz="2800" dirty="0"/>
              <a:t>堂吉诃德</a:t>
            </a:r>
            <a:r>
              <a:rPr lang="en-US" altLang="zh-CN" sz="2800" dirty="0"/>
              <a:t>》</a:t>
            </a:r>
            <a:r>
              <a:rPr lang="zh-CN" altLang="en-US" sz="2800" dirty="0"/>
              <a:t>中塑造的侍从形象是（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靡非斯托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雷欧提斯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史嘉本</a:t>
            </a: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桑丘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5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塞万提斯在</a:t>
            </a:r>
            <a:r>
              <a:rPr lang="en-US" altLang="zh-CN" sz="2800" dirty="0"/>
              <a:t>《</a:t>
            </a:r>
            <a:r>
              <a:rPr lang="zh-CN" altLang="en-US" sz="2800" dirty="0"/>
              <a:t>堂吉诃德</a:t>
            </a:r>
            <a:r>
              <a:rPr lang="en-US" altLang="zh-CN" sz="2800" dirty="0"/>
              <a:t>》</a:t>
            </a:r>
            <a:r>
              <a:rPr lang="zh-CN" altLang="en-US" sz="2800" dirty="0"/>
              <a:t>中塑造的侍从形象是（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靡非斯托</a:t>
            </a: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雷欧提斯</a:t>
            </a: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史嘉本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桑丘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塞万提斯的代表作是（）</a:t>
            </a:r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小癞子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汤姆</a:t>
            </a:r>
            <a:r>
              <a:rPr lang="en-US" altLang="zh-CN" sz="2800" dirty="0"/>
              <a:t>·</a:t>
            </a:r>
            <a:r>
              <a:rPr lang="zh-CN" altLang="en-US" sz="2800" dirty="0"/>
              <a:t>琼斯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堂吉诃德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巨人传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>
            <a:spLocks noChangeArrowheads="1"/>
          </p:cNvSpPr>
          <p:nvPr/>
        </p:nvSpPr>
        <p:spPr bwMode="auto">
          <a:xfrm>
            <a:off x="1200150" y="1125538"/>
            <a:ext cx="84963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塞万</a:t>
            </a:r>
            <a:r>
              <a:rPr lang="zh-CN" altLang="en-US" sz="2800" dirty="0" smtClean="0"/>
              <a:t>提斯</a:t>
            </a:r>
            <a:r>
              <a:rPr lang="zh-CN" altLang="en-US" sz="2800" dirty="0" smtClean="0">
                <a:solidFill>
                  <a:srgbClr val="C00000"/>
                </a:solidFill>
              </a:rPr>
              <a:t>（西班牙作家）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代表作是（）</a:t>
            </a:r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小癞子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汤姆</a:t>
            </a:r>
            <a:r>
              <a:rPr lang="en-US" altLang="zh-CN" sz="2800" dirty="0"/>
              <a:t>·</a:t>
            </a:r>
            <a:r>
              <a:rPr lang="zh-CN" altLang="en-US" sz="2800" dirty="0"/>
              <a:t>琼斯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堂吉诃德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巨人传</a:t>
            </a:r>
            <a:r>
              <a:rPr lang="en-US" altLang="zh-CN" sz="2800" dirty="0"/>
              <a:t>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终止符 4"/>
          <p:cNvSpPr/>
          <p:nvPr/>
        </p:nvSpPr>
        <p:spPr>
          <a:xfrm>
            <a:off x="212034" y="4803914"/>
            <a:ext cx="11237844" cy="51683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终止符 2"/>
          <p:cNvSpPr/>
          <p:nvPr/>
        </p:nvSpPr>
        <p:spPr>
          <a:xfrm>
            <a:off x="380999" y="3750366"/>
            <a:ext cx="11068879" cy="516835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08833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7.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莎士比亚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英国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作家，被马克思称为“人类最伟大的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戏剧天才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”。</a:t>
            </a:r>
            <a:endParaRPr lang="zh-CN" altLang="en-US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）作品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历史剧</a:t>
            </a:r>
            <a:r>
              <a:rPr lang="zh-CN" altLang="en-US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：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亨利四世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喜剧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：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仲夏夜之梦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（喜剧创作</a:t>
            </a:r>
            <a:r>
              <a:rPr lang="zh-CN" altLang="en-US" sz="20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高峰期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到来）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温莎的风流娘儿们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》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 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等。</a:t>
            </a:r>
            <a:endParaRPr lang="zh-CN" altLang="en-US" sz="2400" u="sng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《威尼斯商人》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zh-CN" altLang="en-US" sz="2400" b="1" kern="100" dirty="0" smtClean="0">
                <a:latin typeface="KaiTi" charset="-122"/>
                <a:ea typeface="KaiTi" charset="-122"/>
                <a:cs typeface="KaiTi" charset="-122"/>
              </a:rPr>
              <a:t>吝啬鬼</a:t>
            </a:r>
            <a:r>
              <a:rPr lang="zh-CN" altLang="zh-CN" sz="2400" b="1" kern="100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lang="zh-CN" altLang="zh-CN" sz="2400" b="1" kern="1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夏洛克</a:t>
            </a:r>
            <a:r>
              <a:rPr lang="zh-CN" altLang="en-US" sz="2400" b="1" kern="1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《皆大欢喜》《第十二夜》《无事生非》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；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悲剧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：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罗密欧与朱丽叶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宋体" charset="-122"/>
              </a:rPr>
              <a:t>悲剧色彩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的乐观主义爱情）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姆莱特》《奥塞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罗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》《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李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尔王》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（人文主义：</a:t>
            </a:r>
            <a:r>
              <a:rPr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考狄莉亚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宋体" charset="-122"/>
              </a:rPr>
              <a:t>）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《麦克</a:t>
            </a:r>
            <a:r>
              <a:rPr lang="en-US" altLang="zh-CN" sz="2400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白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传奇剧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：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辛白林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冬天的故事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》《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暴风雨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》</a:t>
            </a:r>
            <a:endParaRPr lang="zh-CN" altLang="en-US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08833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8.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人物形象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1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）哈姆莱特是个处于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理想与观实矛盾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中的人文主义者形象。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2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）以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人文主义观念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指导爱情和友谊的“快乐的王子”。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3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）人文主义理想和信念破灭，行为犹豫的“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延宕的王子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”。</a:t>
            </a:r>
            <a:b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</a:b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（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4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）哈姆莱特又是</a:t>
            </a:r>
            <a:r>
              <a:rPr lang="zh-CN" altLang="en-US" sz="2400" u="sng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深沉的思想家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4146" y="4251499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mtClean="0">
                <a:latin typeface="KaiTi" charset="-122"/>
                <a:ea typeface="KaiTi" charset="-122"/>
                <a:cs typeface="KaiTi" charset="-122"/>
              </a:rPr>
              <a:t>人是“宇宙的精华，万物的灵长”</a:t>
            </a:r>
            <a:endParaRPr lang="zh-CN" altLang="en-US" sz="240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1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380999" y="234950"/>
            <a:ext cx="7345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kumimoji="1"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第三章 （西方</a:t>
            </a:r>
            <a:r>
              <a:rPr kumimoji="1" lang="zh-CN" altLang="en-US" sz="2800" b="1" smtClean="0">
                <a:latin typeface="Microsoft YaHei" charset="-122"/>
                <a:ea typeface="Microsoft YaHei" charset="-122"/>
                <a:cs typeface="Microsoft YaHei" charset="-122"/>
              </a:rPr>
              <a:t>文学）文艺复兴时期文学</a:t>
            </a:r>
            <a:endParaRPr kumimoji="1" lang="zh-CN" altLang="en-US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877439"/>
            <a:ext cx="11811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9.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艺术成就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（1）结构上，情节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生动性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和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丰富性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。 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（2）人物</a:t>
            </a:r>
            <a:r>
              <a:rPr lang="zh-CN" altLang="en-US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上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，通过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内心矛盾冲突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的描写揭示人物的内在性格。</a:t>
            </a:r>
            <a:endParaRPr lang="en-US" altLang="zh-CN" sz="2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（3）语言上，莎士比亚表现出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大师的风范</a:t>
            </a:r>
            <a:r>
              <a:rPr lang="en-US" altLang="zh-CN" sz="2400" b="1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。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（4）为了使人物形象达到丰富性和个性化的有机结合，莎士比亚还成功地把</a:t>
            </a:r>
            <a:r>
              <a:rPr lang="en-US" altLang="zh-CN" sz="2400" b="1" dirty="0" smtClean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对比手法</a:t>
            </a:r>
            <a:r>
              <a:rPr lang="en-US" altLang="zh-CN" sz="2400" dirty="0" smtClean="0">
                <a:latin typeface="STZhongsong" charset="-122"/>
                <a:ea typeface="STZhongsong" charset="-122"/>
                <a:cs typeface="STZhongsong" charset="-122"/>
                <a:sym typeface="宋体" charset="-122"/>
              </a:rPr>
              <a:t>用于人物塑造。</a:t>
            </a:r>
          </a:p>
          <a:p>
            <a:pPr>
              <a:lnSpc>
                <a:spcPct val="200000"/>
              </a:lnSpc>
            </a:pPr>
            <a:endParaRPr lang="zh-CN" altLang="en-US" sz="2400" dirty="0" smtClean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STZhongsong" charset="-122"/>
              <a:ea typeface="STZhongsong" charset="-122"/>
              <a:cs typeface="STZhongsong" charset="-122"/>
              <a:sym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4115" y="464456"/>
            <a:ext cx="110112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第三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章 </a:t>
            </a:r>
            <a:r>
              <a:rPr lang="zh-CN" altLang="en-US" sz="2400" b="1" i="0" u="none" strike="noStrike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   西方文艺复兴时期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重点文字题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人文主义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／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文艺复兴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KaiTi" charset="-122"/>
                <a:ea typeface="KaiTi" charset="-122"/>
                <a:cs typeface="KaiTi" charset="-122"/>
              </a:rPr>
              <a:t>文艺复兴在意大利、法国、英国、西班牙［选择］</a:t>
            </a:r>
            <a:endParaRPr lang="en-US" altLang="zh-CN" sz="2400" dirty="0" smtClean="0">
              <a:solidFill>
                <a:schemeClr val="bg1">
                  <a:lumMod val="75000"/>
                </a:schemeClr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十日谈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歌集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坎特伯雷故事集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七星诗社、大学才子派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塞万提斯／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堂吉诃德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人物形象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成就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【简答】</a:t>
            </a:r>
            <a:endParaRPr lang="en-US" altLang="zh-CN" sz="2400" dirty="0" smtClean="0">
              <a:solidFill>
                <a:srgbClr val="00B050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莎士比亚／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哈姆莱特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人物形象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艺术成就</a:t>
            </a:r>
            <a:r>
              <a:rPr lang="zh-CN" altLang="en-US" sz="24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［简答／论述］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9028" y="9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外国文学史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人是“宇宙的精华，万物的灵长”，这句话的出处是（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君主论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人论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/>
              <a:t>C:《</a:t>
            </a:r>
            <a:r>
              <a:rPr lang="zh-CN" altLang="en-US" sz="2800" dirty="0"/>
              <a:t>哈姆莱特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伪君子</a:t>
            </a:r>
            <a:r>
              <a:rPr lang="en-US" altLang="zh-CN" sz="2800" dirty="0"/>
              <a:t>》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矩形 1"/>
          <p:cNvSpPr>
            <a:spLocks noChangeArrowheads="1"/>
          </p:cNvSpPr>
          <p:nvPr/>
        </p:nvSpPr>
        <p:spPr bwMode="auto">
          <a:xfrm>
            <a:off x="1558925" y="1628775"/>
            <a:ext cx="92900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t"/>
            <a:r>
              <a:rPr lang="zh-CN" altLang="en-US" sz="2800" dirty="0"/>
              <a:t>人是“宇宙的精华，万物的灵长”，这句话的出处是（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:《</a:t>
            </a:r>
            <a:r>
              <a:rPr lang="zh-CN" altLang="en-US" sz="2800" dirty="0"/>
              <a:t>君主论</a:t>
            </a:r>
            <a:r>
              <a:rPr lang="en-US" altLang="zh-CN" sz="2800" dirty="0"/>
              <a:t>》</a:t>
            </a:r>
          </a:p>
          <a:p>
            <a:r>
              <a:rPr lang="en-US" altLang="zh-CN" sz="2800" dirty="0"/>
              <a:t>B:《</a:t>
            </a:r>
            <a:r>
              <a:rPr lang="zh-CN" altLang="en-US" sz="2800" dirty="0"/>
              <a:t>人论</a:t>
            </a:r>
            <a:r>
              <a:rPr lang="en-US" altLang="zh-CN" sz="2800" dirty="0"/>
              <a:t>》 </a:t>
            </a:r>
          </a:p>
          <a:p>
            <a:r>
              <a:rPr lang="en-US" altLang="zh-CN" sz="2800" dirty="0">
                <a:solidFill>
                  <a:srgbClr val="C00000"/>
                </a:solidFill>
              </a:rPr>
              <a:t>C:《</a:t>
            </a:r>
            <a:r>
              <a:rPr lang="zh-CN" altLang="en-US" sz="2800" dirty="0">
                <a:solidFill>
                  <a:srgbClr val="C00000"/>
                </a:solidFill>
              </a:rPr>
              <a:t>哈姆莱特</a:t>
            </a:r>
            <a:r>
              <a:rPr lang="en-US" altLang="zh-CN" sz="2800" dirty="0">
                <a:solidFill>
                  <a:srgbClr val="C00000"/>
                </a:solidFill>
              </a:rPr>
              <a:t>》</a:t>
            </a:r>
          </a:p>
          <a:p>
            <a:r>
              <a:rPr lang="en-US" altLang="zh-CN" sz="2800" dirty="0"/>
              <a:t>D:《</a:t>
            </a:r>
            <a:r>
              <a:rPr lang="zh-CN" altLang="en-US" sz="2800" dirty="0"/>
              <a:t>伪君子</a:t>
            </a:r>
            <a:r>
              <a:rPr lang="en-US" altLang="zh-CN" sz="2800" dirty="0"/>
              <a:t>》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9376" y="33265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总复习练习题</a:t>
            </a:r>
            <a:endParaRPr kumimoji="1" lang="zh-CN" altLang="en-US" sz="2800" b="1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0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b69906-fa1f-42e8-bb71-1a329d6d114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6114</Words>
  <Application>Microsoft Macintosh PowerPoint</Application>
  <PresentationFormat>宽屏</PresentationFormat>
  <Paragraphs>934</Paragraphs>
  <Slides>139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62" baseType="lpstr">
      <vt:lpstr>Calibri</vt:lpstr>
      <vt:lpstr>DengXian</vt:lpstr>
      <vt:lpstr>DengXian Light</vt:lpstr>
      <vt:lpstr>Helvetica Neue For Number</vt:lpstr>
      <vt:lpstr>KaiTi</vt:lpstr>
      <vt:lpstr>Kaiti SC</vt:lpstr>
      <vt:lpstr>Microsoft YaHei</vt:lpstr>
      <vt:lpstr>SimHei</vt:lpstr>
      <vt:lpstr>STZhongsong</vt:lpstr>
      <vt:lpstr>Times New Roman</vt:lpstr>
      <vt:lpstr>Wingdings</vt:lpstr>
      <vt:lpstr>阿里巴巴普惠体 B</vt:lpstr>
      <vt:lpstr>等线</vt:lpstr>
      <vt:lpstr>汉仪尚巍手书W</vt:lpstr>
      <vt:lpstr>黑体</vt:lpstr>
      <vt:lpstr>华文中宋</vt:lpstr>
      <vt:lpstr>经典等线简</vt:lpstr>
      <vt:lpstr>楷体</vt:lpstr>
      <vt:lpstr>宋体</vt:lpstr>
      <vt:lpstr>微软雅黑</vt:lpstr>
      <vt:lpstr>微软雅黑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《外国文学史》考试题型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30</cp:revision>
  <cp:lastPrinted>2020-03-24T10:46:38Z</cp:lastPrinted>
  <dcterms:created xsi:type="dcterms:W3CDTF">2020-03-24T07:20:21Z</dcterms:created>
  <dcterms:modified xsi:type="dcterms:W3CDTF">2021-03-30T05:07:32Z</dcterms:modified>
</cp:coreProperties>
</file>